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70" r:id="rId3"/>
    <p:sldId id="276" r:id="rId4"/>
    <p:sldId id="271" r:id="rId5"/>
    <p:sldId id="283" r:id="rId6"/>
    <p:sldId id="279" r:id="rId7"/>
    <p:sldId id="278" r:id="rId8"/>
    <p:sldId id="277" r:id="rId9"/>
    <p:sldId id="281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82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363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814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9324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9533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969168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9293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1874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532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998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973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832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553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125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460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734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321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219F5-BA60-43B2-9C0D-B19A4F916BC7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594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31" y="2005139"/>
            <a:ext cx="1640599" cy="1682418"/>
          </a:xfrm>
          <a:prstGeom prst="rect">
            <a:avLst/>
          </a:prstGeom>
        </p:spPr>
      </p:pic>
      <p:pic>
        <p:nvPicPr>
          <p:cNvPr id="1026" name="Picture 2" descr="C:\Users\Acer\Downloads\LtEmpwYQ9V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6546" y="8847"/>
            <a:ext cx="2087880" cy="2087880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18AFBCD-EA47-BF5E-4EED-5DC208F7D6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3528" y="8847"/>
            <a:ext cx="3198471" cy="684030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F224D4F-37C9-B7BA-E281-C1F3A677AB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6856" y="407849"/>
            <a:ext cx="7766977" cy="159729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0474EA8-6914-F0C2-1C8C-3FEDCE144C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06856" y="1826796"/>
            <a:ext cx="7558005" cy="462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677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0417" y="273273"/>
            <a:ext cx="90809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 общеобразовательное учреждение</a:t>
            </a:r>
            <a:b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«Средняя школа № 18 </a:t>
            </a:r>
            <a:b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Тракторозаводского района Волгограда»</a:t>
            </a:r>
          </a:p>
          <a:p>
            <a:pPr algn="ctr">
              <a:spcBef>
                <a:spcPts val="0"/>
              </a:spcBef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Год основания - 01.09.1976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391613" y="6430838"/>
            <a:ext cx="46250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ППО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1CBCBD2-C3F9-E52C-09D4-DAE3CC3F3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5008" y="147744"/>
            <a:ext cx="1346520" cy="124156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3B4E2D-698A-0935-D8FD-B1B407CAB4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880" y="2317519"/>
            <a:ext cx="2469364" cy="411332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74D8C74-1497-ECC5-5B5C-845E966CB9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647" y="2304598"/>
            <a:ext cx="2531274" cy="411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948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258B86-62ED-50CA-4D1E-74C549E70699}"/>
              </a:ext>
            </a:extLst>
          </p:cNvPr>
          <p:cNvSpPr txBox="1"/>
          <p:nvPr/>
        </p:nvSpPr>
        <p:spPr>
          <a:xfrm>
            <a:off x="879675" y="797510"/>
            <a:ext cx="8009681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1" dirty="0">
                <a:solidFill>
                  <a:srgbClr val="000000"/>
                </a:solidFill>
                <a:effectLst/>
                <a:latin typeface="-apple-system"/>
              </a:rPr>
              <a:t>Президент Российской Федерации В.В. Путин объявил 2025 год - Годом защитника Отечества и 80-летия Победы в Великой Отечественной войне 1941-1945 годов. </a:t>
            </a:r>
          </a:p>
          <a:p>
            <a:r>
              <a:rPr lang="ru-RU" sz="2400" b="0" i="1" dirty="0">
                <a:solidFill>
                  <a:srgbClr val="000000"/>
                </a:solidFill>
                <a:effectLst/>
                <a:latin typeface="-apple-system"/>
              </a:rPr>
              <a:t>26 марта 2025г в МОУ СШ 18 стартовал проект «45 полезных шагов к здоровью и Победе!».</a:t>
            </a:r>
            <a:br>
              <a:rPr lang="ru-RU" sz="2400" i="1" dirty="0"/>
            </a:br>
            <a:r>
              <a:rPr lang="ru-RU" sz="2400" b="0" i="1" dirty="0">
                <a:solidFill>
                  <a:srgbClr val="000000"/>
                </a:solidFill>
                <a:effectLst/>
                <a:latin typeface="-apple-system"/>
              </a:rPr>
              <a:t>Проект направлен на укрепление физического и эмоционального здоровья педагогов и проводится в преддверии 80-летия Победы советских войск в Великой Отечественной войне 1941-1945 гг.</a:t>
            </a:r>
            <a:br>
              <a:rPr lang="ru-RU" sz="2400" i="1" dirty="0"/>
            </a:br>
            <a:r>
              <a:rPr lang="ru-RU" sz="2400" b="0" i="1" dirty="0">
                <a:solidFill>
                  <a:srgbClr val="000000"/>
                </a:solidFill>
                <a:effectLst/>
                <a:latin typeface="-apple-system"/>
              </a:rPr>
              <a:t>Каждый день проекта будет посвящен полезной привычке, которой может поделиться каждый </a:t>
            </a:r>
            <a:r>
              <a:rPr lang="ru-RU" sz="2400" i="1" dirty="0">
                <a:solidFill>
                  <a:srgbClr val="000000"/>
                </a:solidFill>
                <a:latin typeface="-apple-system"/>
              </a:rPr>
              <a:t>член</a:t>
            </a:r>
            <a:r>
              <a:rPr lang="ru-RU" sz="2400" b="0" i="1" dirty="0">
                <a:solidFill>
                  <a:srgbClr val="000000"/>
                </a:solidFill>
                <a:effectLst/>
                <a:latin typeface="-apple-system"/>
              </a:rPr>
              <a:t> нашего коллектива.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3808019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8120" y="0"/>
            <a:ext cx="10668000" cy="6858000"/>
          </a:xfrm>
        </p:spPr>
        <p:txBody>
          <a:bodyPr>
            <a:normAutofit/>
          </a:bodyPr>
          <a:lstStyle/>
          <a:p>
            <a:r>
              <a:rPr lang="ru-RU" b="1" dirty="0"/>
              <a:t> </a:t>
            </a:r>
            <a:r>
              <a:rPr lang="ru-RU" sz="2400" b="1" i="1" dirty="0"/>
              <a:t>Цель: создание условий для охраны и укрепление физического, психологического и социального здоровья сотрудников МОУ СШ №18 через оздоровительные, общественно-полезные и патриотически мероприятия с применением современных, инновационных и здоровьесберегающих технологий.</a:t>
            </a:r>
          </a:p>
          <a:p>
            <a:r>
              <a:rPr lang="ru-RU" sz="2400" dirty="0"/>
              <a:t>  - </a:t>
            </a:r>
            <a:r>
              <a:rPr lang="ru-RU" sz="2400" b="1" dirty="0"/>
              <a:t>Задачи:- определить направления деятельности; </a:t>
            </a:r>
          </a:p>
          <a:p>
            <a:r>
              <a:rPr lang="ru-RU" sz="2400" b="1" dirty="0"/>
              <a:t> - внедрять в рабочий процесс здоровьесберегающие технологии;</a:t>
            </a:r>
          </a:p>
          <a:p>
            <a:r>
              <a:rPr lang="ru-RU" sz="2400" b="1" dirty="0"/>
              <a:t>- развивать коммуникативные навыки, повышающие мотивацию участников проекта к ведению здорового образа жизни, общественной и социальной активности через коллективные , личностно и общественно- значимые мероприятия; </a:t>
            </a:r>
          </a:p>
          <a:p>
            <a:r>
              <a:rPr lang="ru-RU" sz="2400" b="1" dirty="0"/>
              <a:t>- формировать не формальное отношение к производственным процессам и событиям школьной жизни и общественной жизни;</a:t>
            </a:r>
          </a:p>
          <a:p>
            <a:r>
              <a:rPr lang="ru-RU" sz="2400" b="1" dirty="0"/>
              <a:t>- освещать участие в тематических мероприятиях в группе "Первичная ПО МОУ СШ №18 (Волгоград) в социальной сети </a:t>
            </a:r>
            <a:r>
              <a:rPr lang="ru-RU" sz="2400" b="1" dirty="0" err="1"/>
              <a:t>Вконтакте</a:t>
            </a:r>
            <a:r>
              <a:rPr lang="ru-RU" sz="2400" b="1" dirty="0"/>
              <a:t>. </a:t>
            </a:r>
          </a:p>
          <a:p>
            <a:endParaRPr lang="ru-RU" sz="24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7F4F2EC-E4DF-10B4-D3B0-79F5F7CCEC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5008" y="147744"/>
            <a:ext cx="1346520" cy="124156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AB7B564-D2A8-6E74-2D8C-915260F558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050" y="219919"/>
            <a:ext cx="4751408" cy="475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4FEE941-4FFF-DA60-93E2-2395BF6AB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3483" y="105135"/>
            <a:ext cx="5613847" cy="475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598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176EFF4-1FD4-F01D-AC99-65A570D72A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3243" y="350533"/>
            <a:ext cx="4324319" cy="418987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22C04CA-7589-70E8-C725-FE95B64BB3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622" y="251749"/>
            <a:ext cx="4675059" cy="433182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FF36F05-BCA5-49C9-09E3-BDBE1C8D2B64}"/>
              </a:ext>
            </a:extLst>
          </p:cNvPr>
          <p:cNvSpPr txBox="1"/>
          <p:nvPr/>
        </p:nvSpPr>
        <p:spPr>
          <a:xfrm>
            <a:off x="1108524" y="5052871"/>
            <a:ext cx="71415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-apple-system"/>
              </a:rPr>
              <a:t>День девятый.</a:t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-apple-system"/>
              </a:rPr>
              <a:t>37 дней до Победы!</a:t>
            </a:r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65BF1F-EF65-D85A-CA1E-FB2F403D812A}"/>
              </a:ext>
            </a:extLst>
          </p:cNvPr>
          <p:cNvSpPr txBox="1"/>
          <p:nvPr/>
        </p:nvSpPr>
        <p:spPr>
          <a:xfrm>
            <a:off x="7158700" y="4903730"/>
            <a:ext cx="49481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-apple-system"/>
              </a:rPr>
              <a:t>День одиннадцатый.</a:t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-apple-system"/>
              </a:rPr>
              <a:t>35 дней до Победы!</a:t>
            </a:r>
            <a:endParaRPr lang="ru-RU" dirty="0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C6391E8-0BD6-2AB0-FBB2-88585A652B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0672" y="38737"/>
            <a:ext cx="1161327" cy="1241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9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4EAA4A-581E-2798-4B73-AE9A5E437D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4806" y="538553"/>
            <a:ext cx="4727928" cy="472792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C448C16-54C8-2D99-0111-BCB3E54B84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257" y="637414"/>
            <a:ext cx="4282632" cy="428263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AC6B4F6-E8B8-E2B5-D7C7-27A49DAD4C3C}"/>
              </a:ext>
            </a:extLst>
          </p:cNvPr>
          <p:cNvSpPr txBox="1"/>
          <p:nvPr/>
        </p:nvSpPr>
        <p:spPr>
          <a:xfrm>
            <a:off x="979987" y="5462205"/>
            <a:ext cx="61056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-apple-system"/>
              </a:rPr>
              <a:t>День двенадцатый.</a:t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-apple-system"/>
              </a:rPr>
              <a:t>34 дня до Победы!</a:t>
            </a:r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F9C55A-A184-0D0C-912B-772390BE4703}"/>
              </a:ext>
            </a:extLst>
          </p:cNvPr>
          <p:cNvSpPr txBox="1"/>
          <p:nvPr/>
        </p:nvSpPr>
        <p:spPr>
          <a:xfrm>
            <a:off x="6284087" y="5462206"/>
            <a:ext cx="28864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-apple-system"/>
              </a:rPr>
              <a:t>День шестнадцатый.</a:t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-apple-system"/>
              </a:rPr>
              <a:t>30 дней до Победы!</a:t>
            </a:r>
            <a:endParaRPr lang="ru-RU" dirty="0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2C637E2-E53F-01C8-AFF5-72CE925AA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6342" y="100866"/>
            <a:ext cx="1217756" cy="1241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8686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0C8C259-B11E-2EB5-1BEF-B1A8EC4F0B1E}"/>
              </a:ext>
            </a:extLst>
          </p:cNvPr>
          <p:cNvSpPr txBox="1"/>
          <p:nvPr/>
        </p:nvSpPr>
        <p:spPr>
          <a:xfrm>
            <a:off x="3659533" y="5921448"/>
            <a:ext cx="27875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День двадцать третий.</a:t>
            </a:r>
          </a:p>
          <a:p>
            <a:r>
              <a:rPr lang="ru-RU" dirty="0"/>
              <a:t>23 дня до Победы!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AA7C3B3-3149-423F-085D-A73C772C3F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965815"/>
            <a:ext cx="4106104" cy="410610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98E9F0B-3ECF-AE58-BB84-A9D7C808A2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159" y="147744"/>
            <a:ext cx="5080798" cy="393343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B5B5ABE-BF5E-F535-D4E8-3A12D73BE068}"/>
              </a:ext>
            </a:extLst>
          </p:cNvPr>
          <p:cNvSpPr txBox="1"/>
          <p:nvPr/>
        </p:nvSpPr>
        <p:spPr>
          <a:xfrm>
            <a:off x="772372" y="4753382"/>
            <a:ext cx="26554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-apple-system"/>
              </a:rPr>
              <a:t>День двадцать первый.</a:t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-apple-system"/>
              </a:rPr>
              <a:t>25 дней до Победы!</a:t>
            </a:r>
            <a:endParaRPr lang="ru-RU" dirty="0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4293A1A-F94D-3364-F64E-52CB20256A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5008" y="147744"/>
            <a:ext cx="1346520" cy="1241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537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CD0B78-F062-E168-A3DE-D85DE6096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239210"/>
            <a:ext cx="8596668" cy="663615"/>
          </a:xfrm>
        </p:spPr>
        <p:txBody>
          <a:bodyPr>
            <a:normAutofit fontScale="90000"/>
          </a:bodyPr>
          <a:lstStyle/>
          <a:p>
            <a:r>
              <a:rPr lang="ru-RU" dirty="0"/>
              <a:t>ожидаемые результаты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08B8264-A558-DA3B-4F28-921A2422C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5" y="1122744"/>
            <a:ext cx="8596668" cy="5496045"/>
          </a:xfrm>
        </p:spPr>
        <p:txBody>
          <a:bodyPr>
            <a:normAutofit/>
          </a:bodyPr>
          <a:lstStyle/>
          <a:p>
            <a:pPr indent="450215" algn="just">
              <a:spcAft>
                <a:spcPts val="800"/>
              </a:spcAft>
              <a:buNone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сплочение коллектива через работу в команде;</a:t>
            </a:r>
          </a:p>
          <a:p>
            <a:pPr indent="450215" algn="just">
              <a:spcAft>
                <a:spcPts val="800"/>
              </a:spcAft>
              <a:buNone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пропаганда полезных </a:t>
            </a:r>
            <a:r>
              <a:rPr lang="ru-RU" sz="24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полезных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действий для формирования полезных привычек;</a:t>
            </a:r>
          </a:p>
          <a:p>
            <a:pPr indent="450215" algn="just">
              <a:spcAft>
                <a:spcPts val="800"/>
              </a:spcAft>
              <a:buNone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повышение стрессоустойчивости коллектива;</a:t>
            </a:r>
          </a:p>
          <a:p>
            <a:pPr indent="450215" algn="just">
              <a:spcAft>
                <a:spcPts val="800"/>
              </a:spcAft>
              <a:buNone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улучшение самочувствия работников;</a:t>
            </a:r>
          </a:p>
          <a:p>
            <a:pPr indent="450215" algn="just">
              <a:spcAft>
                <a:spcPts val="800"/>
              </a:spcAft>
              <a:buNone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поддержка сотрудников, чьи близкие участвуют в СВО;</a:t>
            </a:r>
          </a:p>
          <a:p>
            <a:pPr indent="450215" algn="just">
              <a:spcAft>
                <a:spcPts val="800"/>
              </a:spcAft>
              <a:buNone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формирование достойного высоконравственного облика сотрудника школы;</a:t>
            </a:r>
          </a:p>
          <a:p>
            <a:pPr indent="450215" algn="just">
              <a:spcAft>
                <a:spcPts val="80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формирование положительного общественного мнения о МОУ СШ №18 и ее сотрудниках.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271CCC4-3BF2-CA50-8206-0C42A70BF0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5008" y="147744"/>
            <a:ext cx="1346520" cy="1241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575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1636</TotalTime>
  <Words>343</Words>
  <Application>Microsoft Office PowerPoint</Application>
  <PresentationFormat>Широкоэкранный</PresentationFormat>
  <Paragraphs>26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-apple-system</vt:lpstr>
      <vt:lpstr>Arial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ожидаемые результаты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«Здоровый педагог – здоровое поколение!»</dc:title>
  <dc:creator>1</dc:creator>
  <cp:lastModifiedBy>Наталья Журавлева</cp:lastModifiedBy>
  <cp:revision>42</cp:revision>
  <dcterms:created xsi:type="dcterms:W3CDTF">2022-04-19T16:08:10Z</dcterms:created>
  <dcterms:modified xsi:type="dcterms:W3CDTF">2025-04-18T18:48:46Z</dcterms:modified>
</cp:coreProperties>
</file>