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2"/>
  </p:normalViewPr>
  <p:slideViewPr>
    <p:cSldViewPr snapToGrid="0">
      <p:cViewPr varScale="1">
        <p:scale>
          <a:sx n="100" d="100"/>
          <a:sy n="100" d="100"/>
        </p:scale>
        <p:origin x="1000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4A855-3597-26E4-7426-345D95C46B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826D143-6C3B-54A0-FDBA-9AEFA84825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CC10BD-EB76-9732-2F97-0878BF5EC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EE4BC5-CB52-E4D1-2167-41B9600C1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08CCE3-2A0A-9307-FDCD-B36AFE88A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2401168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D5AF4C-90AC-7E6F-CA58-F89850971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43D0B54-C218-295E-E4D3-B6847D0BF1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EB4A2A-A355-0445-37DA-4FB8E98B4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70E89F-FFD7-ACBA-4151-A869CEDC4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52B906-A374-3B3C-BBF7-8A113FB2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1689175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44FAE8C-038C-6DC3-80E6-DAA11BF934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DEE67A-E9FC-F815-C6AA-7318DB18F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72A79-A52D-005F-6BE4-65A8066B9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36CFFE-B721-DE0B-9329-B5FF9B2A2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075779-FD70-F836-7B7E-18855E254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644593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232892-CDA9-39B6-F456-2219FDAC0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F06B8D-45E1-AC68-FD62-0E791DA8C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7D87F2-F244-0B75-6AE1-7F956B4A6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E45104-D9B5-D024-B37C-B6F25BE03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DC3AA1-3905-768A-2BF6-005D499D4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3670944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233044-E8C3-DF09-0566-B36706C34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0ECA52-C72B-328C-9477-8AE382DF0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C7A79F-187A-CF3C-C02C-2E7802F50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B25628-3A74-E6B7-E134-548A43DBE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622DFF-C722-96C8-FE73-9340248F2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587612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3B2C5D-8B8F-7DE2-C2B4-DD8226B71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E40781-4D8A-C992-3D73-E55BEFDE7B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GB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444055-D8EE-0082-977C-4DBCBAFF9F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GB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BF83D6-FD04-6A9E-2256-8F149DE97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07A4F5-9EF7-F665-DE58-AD641A2DB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7A9D09-ED70-5B66-A915-14CD9BA6C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1991229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22E8F0-1031-DCC4-DAB1-D4A04D7B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564326-3DCE-3E78-A79A-FBAD0D83E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66B49BE-DD6C-FD6D-BFB2-20AA51A93A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GB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3A9E366-3CFF-B6D3-ABBA-C2327680FC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709AD52-633E-DD1B-2310-062D79284E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GB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15737E8-3F2A-1549-90C7-043565A32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D55EFB8-988A-1089-CC08-0D070D7B3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7B74C08-FE6F-4403-D569-8DE5E5E5A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132624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BC33E6-94F1-99A3-A397-32A749186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F3CB57C-55CB-E025-B3EE-FFE3F2A5E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1560F52-DC86-6537-618A-9F3946D7B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DF48A86-3001-5F93-CFC9-D1CCFB637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1504875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8E09042-55E7-7FAB-A143-1FA60AD17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9C01E24-4AF9-8F26-C7AB-88114334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DD19FE8-5B33-2134-5DDC-F535A8EFB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196302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93E493-EF8C-2284-B687-7777CEB98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ABF601-69B2-3BB9-A615-653E76327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GB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FE0626-8864-F18C-4F99-F35FFB771F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B940CDA-9091-7104-B42E-B79A38E29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7F4681-67C3-0F95-3D56-92E3989BF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3C33F9-B38F-C06C-6F4E-1D825AA76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1287717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71A2EF-0DB0-91E4-3A50-805F58530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1F54183-2207-7E20-5825-403ED46099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GB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C5A0E1-EEDE-982C-1C67-56832BDA5D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28CDC4-6791-DFD7-6451-44E8FD029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AFA48C-20B8-002C-AE9F-1F8B8D7BA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GB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1EA3567-3D92-EB70-CBC0-1D2680D33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80246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9C976A-8A4C-1683-48D0-A838D8CA1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GB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70A7DE-BBD7-DE15-368A-3362ACFBB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F6FE48-36C9-B727-8A62-939DF3AD40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43122-A1C2-744E-99F2-64C9AA62C5CB}" type="datetimeFigureOut">
              <a:rPr lang="ru-GB" smtClean="0"/>
              <a:t>17/04/2025</a:t>
            </a:fld>
            <a:endParaRPr lang="ru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A8B04D-5206-00A9-B4E9-CCFCD0E9E7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C22FE2-B638-C7AD-2DCD-E4ACAB3B3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F4A2E-9080-1048-B34E-97FF49826ACC}" type="slidenum">
              <a:rPr lang="ru-GB" smtClean="0"/>
              <a:t>‹#›</a:t>
            </a:fld>
            <a:endParaRPr lang="ru-GB"/>
          </a:p>
        </p:txBody>
      </p:sp>
    </p:spTree>
    <p:extLst>
      <p:ext uri="{BB962C8B-B14F-4D97-AF65-F5344CB8AC3E}">
        <p14:creationId xmlns:p14="http://schemas.microsoft.com/office/powerpoint/2010/main" val="2382993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BD838E-8B3E-0F79-B63E-ED0307014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563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ED77AF-7E78-83C6-EA44-2B853F02E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235" y="0"/>
            <a:ext cx="12364819" cy="694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975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DD1783-121A-B74C-EC1D-0BF7CEF7B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372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4B46F9-11AC-6E95-C5D8-4825919DD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594850" cy="712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113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A86AB8-DD68-FD72-9874-E491236F7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28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0299A8-DE17-28C2-D71A-AC6734AB2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52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459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76FADD-92AB-C705-F9C4-DDC23C9CF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32158" cy="67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99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A86B4A-1D5E-CB3A-D343-D67D8F573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065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D1A451-ADB9-F484-57EA-80619DE4E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78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A9DDB7-6686-5B33-5D02-FE6ADFB80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0" y="0"/>
            <a:ext cx="12319000" cy="694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807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darja2111@mail.ru</dc:creator>
  <cp:lastModifiedBy>darja2111@mail.ru</cp:lastModifiedBy>
  <cp:revision>1</cp:revision>
  <dcterms:created xsi:type="dcterms:W3CDTF">2025-04-17T11:12:12Z</dcterms:created>
  <dcterms:modified xsi:type="dcterms:W3CDTF">2025-04-17T11:19:59Z</dcterms:modified>
</cp:coreProperties>
</file>