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8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6" Type="http://schemas.openxmlformats.org/officeDocument/2006/relationships/image" Target="../media/image7.emf"/><Relationship Id="rId5" Type="http://schemas.openxmlformats.org/officeDocument/2006/relationships/image" Target="../media/image1.emf"/><Relationship Id="rId4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.emf"/><Relationship Id="rId3" Type="http://schemas.openxmlformats.org/officeDocument/2006/relationships/oleObject" Target="../embeddings/oleObject2.bin"/><Relationship Id="rId7" Type="http://schemas.openxmlformats.org/officeDocument/2006/relationships/image" Target="../media/image4.emf"/><Relationship Id="rId12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.emf"/><Relationship Id="rId5" Type="http://schemas.openxmlformats.org/officeDocument/2006/relationships/image" Target="../media/image8.png"/><Relationship Id="rId15" Type="http://schemas.openxmlformats.org/officeDocument/2006/relationships/image" Target="../media/image7.emf"/><Relationship Id="rId10" Type="http://schemas.openxmlformats.org/officeDocument/2006/relationships/oleObject" Target="../embeddings/oleObject5.bin"/><Relationship Id="rId4" Type="http://schemas.openxmlformats.org/officeDocument/2006/relationships/image" Target="../media/image3.emf"/><Relationship Id="rId9" Type="http://schemas.openxmlformats.org/officeDocument/2006/relationships/image" Target="../media/image5.emf"/><Relationship Id="rId14" Type="http://schemas.openxmlformats.org/officeDocument/2006/relationships/oleObject" Target="../embeddings/oleObject7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C000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475834"/>
              </p:ext>
            </p:extLst>
          </p:nvPr>
        </p:nvGraphicFramePr>
        <p:xfrm>
          <a:off x="3364440" y="237104"/>
          <a:ext cx="4536194" cy="793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8" name="CorelDRAW" r:id="rId3" imgW="1388812" imgH="243017" progId="CorelDraw.Graphic.20">
                  <p:embed/>
                </p:oleObj>
              </mc:Choice>
              <mc:Fallback>
                <p:oleObj name="CorelDRAW" r:id="rId3" imgW="1388812" imgH="243017" progId="CorelDraw.Graphic.20">
                  <p:embed/>
                  <p:pic>
                    <p:nvPicPr>
                      <p:cNvPr id="7" name="Объект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64440" y="237104"/>
                        <a:ext cx="4536194" cy="793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069" y="3385396"/>
            <a:ext cx="3676868" cy="3264055"/>
          </a:xfrm>
          <a:prstGeom prst="rect">
            <a:avLst/>
          </a:prstGeom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308851"/>
              </p:ext>
            </p:extLst>
          </p:nvPr>
        </p:nvGraphicFramePr>
        <p:xfrm>
          <a:off x="-57253" y="-13678"/>
          <a:ext cx="2088973" cy="6944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9" name="CorelDRAW" r:id="rId6" imgW="596332" imgH="1984638" progId="CorelDraw.Graphic.20">
                  <p:embed/>
                </p:oleObj>
              </mc:Choice>
              <mc:Fallback>
                <p:oleObj name="CorelDRAW" r:id="rId6" imgW="596332" imgH="1984638" progId="CorelDraw.Graphic.20">
                  <p:embed/>
                  <p:pic>
                    <p:nvPicPr>
                      <p:cNvPr id="9" name="Объект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57253" y="-13678"/>
                        <a:ext cx="2088973" cy="69447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968111"/>
              </p:ext>
            </p:extLst>
          </p:nvPr>
        </p:nvGraphicFramePr>
        <p:xfrm>
          <a:off x="237356" y="2316163"/>
          <a:ext cx="1650065" cy="4622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" name="CorelDRAW" r:id="rId8" imgW="472261" imgH="1320822" progId="CorelDraw.Graphic.20">
                  <p:embed/>
                </p:oleObj>
              </mc:Choice>
              <mc:Fallback>
                <p:oleObj name="CorelDRAW" r:id="rId8" imgW="472261" imgH="1320822" progId="CorelDraw.Graphic.20">
                  <p:embed/>
                  <p:pic>
                    <p:nvPicPr>
                      <p:cNvPr id="10" name="Объект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7356" y="2316163"/>
                        <a:ext cx="1650065" cy="46224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61115"/>
              </p:ext>
            </p:extLst>
          </p:nvPr>
        </p:nvGraphicFramePr>
        <p:xfrm>
          <a:off x="9360248" y="-63968"/>
          <a:ext cx="2889005" cy="267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" name="CorelDRAW" r:id="rId10" imgW="826187" imgH="763819" progId="CorelDraw.Graphic.20">
                  <p:embed/>
                </p:oleObj>
              </mc:Choice>
              <mc:Fallback>
                <p:oleObj name="CorelDRAW" r:id="rId10" imgW="826187" imgH="763819" progId="CorelDraw.Graphic.20">
                  <p:embed/>
                  <p:pic>
                    <p:nvPicPr>
                      <p:cNvPr id="11" name="Объект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60248" y="-63968"/>
                        <a:ext cx="2889005" cy="26723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707635"/>
              </p:ext>
            </p:extLst>
          </p:nvPr>
        </p:nvGraphicFramePr>
        <p:xfrm>
          <a:off x="8854670" y="179300"/>
          <a:ext cx="3394583" cy="1650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" name="CorelDRAW" r:id="rId12" imgW="970340" imgH="472055" progId="CorelDraw.Graphic.20">
                  <p:embed/>
                </p:oleObj>
              </mc:Choice>
              <mc:Fallback>
                <p:oleObj name="CorelDRAW" r:id="rId12" imgW="970340" imgH="472055" progId="CorelDraw.Graphic.20">
                  <p:embed/>
                  <p:pic>
                    <p:nvPicPr>
                      <p:cNvPr id="12" name="Объект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54670" y="179300"/>
                        <a:ext cx="3394583" cy="1650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818032"/>
              </p:ext>
            </p:extLst>
          </p:nvPr>
        </p:nvGraphicFramePr>
        <p:xfrm>
          <a:off x="2737301" y="5758775"/>
          <a:ext cx="3800153" cy="1172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3" name="CorelDRAW" r:id="rId14" imgW="1086164" imgH="335134" progId="CorelDraw.Graphic.20">
                  <p:embed/>
                </p:oleObj>
              </mc:Choice>
              <mc:Fallback>
                <p:oleObj name="CorelDRAW" r:id="rId14" imgW="1086164" imgH="335134" progId="CorelDraw.Graphic.20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37301" y="5758775"/>
                        <a:ext cx="3800153" cy="11722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0784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73443" y="6344851"/>
            <a:ext cx="2743200" cy="365125"/>
          </a:xfrm>
          <a:prstGeom prst="rect">
            <a:avLst/>
          </a:prstGeom>
        </p:spPr>
        <p:txBody>
          <a:bodyPr/>
          <a:lstStyle/>
          <a:p>
            <a:fld id="{C03DBB68-2448-4F9B-BA72-E1AF8C2942EC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446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73443" y="6344851"/>
            <a:ext cx="2743200" cy="365125"/>
          </a:xfrm>
          <a:prstGeom prst="rect">
            <a:avLst/>
          </a:prstGeom>
        </p:spPr>
        <p:txBody>
          <a:bodyPr/>
          <a:lstStyle/>
          <a:p>
            <a:fld id="{C03DBB68-2448-4F9B-BA72-E1AF8C2942EC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525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596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133599"/>
            <a:ext cx="10515600" cy="1351006"/>
          </a:xfrm>
        </p:spPr>
        <p:txBody>
          <a:bodyPr anchor="b"/>
          <a:lstStyle>
            <a:lvl1pPr>
              <a:defRPr sz="6000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3600923"/>
            <a:ext cx="10515600" cy="67451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632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098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359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94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681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23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3443" y="6344851"/>
            <a:ext cx="2743200" cy="365125"/>
          </a:xfrm>
          <a:prstGeom prst="rect">
            <a:avLst/>
          </a:prstGeom>
        </p:spPr>
        <p:txBody>
          <a:bodyPr/>
          <a:lstStyle/>
          <a:p>
            <a:fld id="{C03DBB68-2448-4F9B-BA72-E1AF8C2942EC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88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2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2">
                    <a:lumMod val="65000"/>
                  </a:schemeClr>
                </a:solidFill>
              </a:defRPr>
            </a:lvl1pPr>
          </a:lstStyle>
          <a:p>
            <a:fld id="{4604EB59-1524-4B03-9AF6-9C7992931A68}" type="slidenum">
              <a:rPr lang="ru-RU" smtClean="0"/>
              <a:t>‹#›</a:t>
            </a:fld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23831"/>
              </p:ext>
            </p:extLst>
          </p:nvPr>
        </p:nvGraphicFramePr>
        <p:xfrm>
          <a:off x="8854670" y="179300"/>
          <a:ext cx="3394583" cy="1650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CorelDRAW" r:id="rId14" imgW="970340" imgH="472055" progId="CorelDraw.Graphic.20">
                  <p:embed/>
                </p:oleObj>
              </mc:Choice>
              <mc:Fallback>
                <p:oleObj name="CorelDRAW" r:id="rId14" imgW="970340" imgH="472055" progId="CorelDraw.Graphic.20">
                  <p:embed/>
                  <p:pic>
                    <p:nvPicPr>
                      <p:cNvPr id="8" name="Объект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54670" y="179300"/>
                        <a:ext cx="3394583" cy="1650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561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0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9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0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9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0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9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0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9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0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9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Конкурс «Здоровые решения»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Команда «МЦК – здоровая среда»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9209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Сборная команда МЦК по волейболу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62242"/>
            <a:ext cx="5181600" cy="3878103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62242"/>
            <a:ext cx="5181600" cy="387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2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«Гнись, не ленись!» Мы на </a:t>
            </a:r>
            <a:r>
              <a:rPr lang="ru-RU" dirty="0" err="1" smtClean="0"/>
              <a:t>флешмобе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50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Наши шахматисты и шашисты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-44" r="9950"/>
          <a:stretch/>
        </p:blipFill>
        <p:spPr>
          <a:xfrm>
            <a:off x="237891" y="2214563"/>
            <a:ext cx="5705709" cy="28575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68872" y="2857500"/>
            <a:ext cx="5513565" cy="248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127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Женская и мужская баскетбольные команды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3850" y="1791622"/>
            <a:ext cx="5181600" cy="38862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810538">
            <a:off x="5738642" y="2457449"/>
            <a:ext cx="6021565" cy="270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812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Победители командных игр на первенство Тюменской области 2024-2025 года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5655" t="1607" r="9241"/>
          <a:stretch/>
        </p:blipFill>
        <p:spPr>
          <a:xfrm>
            <a:off x="428624" y="2386013"/>
            <a:ext cx="5931722" cy="30861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06196" y="1825624"/>
            <a:ext cx="3688556" cy="491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4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Вся наша большая и дружная команда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9559" y="1825625"/>
            <a:ext cx="965288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97159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презентации">
  <a:themeElements>
    <a:clrScheme name="Другая 10">
      <a:dk1>
        <a:srgbClr val="3A3838"/>
      </a:dk1>
      <a:lt1>
        <a:sysClr val="window" lastClr="FFFFFF"/>
      </a:lt1>
      <a:dk2>
        <a:srgbClr val="757070"/>
      </a:dk2>
      <a:lt2>
        <a:srgbClr val="FFFFFF"/>
      </a:lt2>
      <a:accent1>
        <a:srgbClr val="C00000"/>
      </a:accent1>
      <a:accent2>
        <a:srgbClr val="FF0000"/>
      </a:accent2>
      <a:accent3>
        <a:srgbClr val="D0CECE"/>
      </a:accent3>
      <a:accent4>
        <a:srgbClr val="AEABAB"/>
      </a:accent4>
      <a:accent5>
        <a:srgbClr val="757070"/>
      </a:accent5>
      <a:accent6>
        <a:srgbClr val="3A3838"/>
      </a:accent6>
      <a:hlink>
        <a:srgbClr val="C00000"/>
      </a:hlink>
      <a:folHlink>
        <a:srgbClr val="3A3838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</Template>
  <TotalTime>284</TotalTime>
  <Words>50</Words>
  <Application>Microsoft Office PowerPoint</Application>
  <PresentationFormat>Широкоэкранный</PresentationFormat>
  <Paragraphs>8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Шаблон презентации</vt:lpstr>
      <vt:lpstr>CorelDRAW</vt:lpstr>
      <vt:lpstr>Конкурс «Здоровые решения»</vt:lpstr>
      <vt:lpstr>Сборная команда МЦК по волейболу</vt:lpstr>
      <vt:lpstr>«Гнись, не ленись!» Мы на флешмобе</vt:lpstr>
      <vt:lpstr>Наши шахматисты и шашисты</vt:lpstr>
      <vt:lpstr>Женская и мужская баскетбольные команды</vt:lpstr>
      <vt:lpstr>Победители командных игр на первенство Тюменской области 2024-2025 года</vt:lpstr>
      <vt:lpstr>Вся наша большая и дружная команда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Larisa</cp:lastModifiedBy>
  <cp:revision>27</cp:revision>
  <dcterms:created xsi:type="dcterms:W3CDTF">2024-02-14T07:39:24Z</dcterms:created>
  <dcterms:modified xsi:type="dcterms:W3CDTF">2025-04-13T13:58:16Z</dcterms:modified>
</cp:coreProperties>
</file>