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9" r:id="rId3"/>
    <p:sldId id="260" r:id="rId4"/>
    <p:sldId id="262" r:id="rId5"/>
    <p:sldId id="264" r:id="rId6"/>
    <p:sldId id="267" r:id="rId7"/>
    <p:sldId id="271" r:id="rId8"/>
    <p:sldId id="272" r:id="rId9"/>
    <p:sldId id="276" r:id="rId10"/>
    <p:sldId id="27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76" d="100"/>
          <a:sy n="76" d="100"/>
        </p:scale>
        <p:origin x="-336" y="2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F32D-E1E9-4285-A221-7E92CCDCBD57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01A93-CA1D-4FFE-97DD-5A96201DF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68178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F32D-E1E9-4285-A221-7E92CCDCBD57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01A93-CA1D-4FFE-97DD-5A96201DF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84757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F32D-E1E9-4285-A221-7E92CCDCBD57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01A93-CA1D-4FFE-97DD-5A96201DF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6513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F32D-E1E9-4285-A221-7E92CCDCBD57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01A93-CA1D-4FFE-97DD-5A96201DF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1253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F32D-E1E9-4285-A221-7E92CCDCBD57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01A93-CA1D-4FFE-97DD-5A96201DF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8738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F32D-E1E9-4285-A221-7E92CCDCBD57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01A93-CA1D-4FFE-97DD-5A96201DF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69973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F32D-E1E9-4285-A221-7E92CCDCBD57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01A93-CA1D-4FFE-97DD-5A96201DF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68430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F32D-E1E9-4285-A221-7E92CCDCBD57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01A93-CA1D-4FFE-97DD-5A96201DF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3698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F32D-E1E9-4285-A221-7E92CCDCBD57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01A93-CA1D-4FFE-97DD-5A96201DF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43113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F32D-E1E9-4285-A221-7E92CCDCBD57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01A93-CA1D-4FFE-97DD-5A96201DF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982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F32D-E1E9-4285-A221-7E92CCDCBD57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01A93-CA1D-4FFE-97DD-5A96201DF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843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AF32D-E1E9-4285-A221-7E92CCDCBD57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901A93-CA1D-4FFE-97DD-5A96201DF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7261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.jpg"/><Relationship Id="rId7" Type="http://schemas.openxmlformats.org/officeDocument/2006/relationships/image" Target="../media/image15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1.jp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 bwMode="auto">
          <a:xfrm>
            <a:off x="167666" y="65582"/>
            <a:ext cx="2088232" cy="1879405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44000" tIns="216000" anchor="ctr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Организация</a:t>
            </a:r>
            <a:endParaRPr lang="en-US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 санаторно-курортного оздоровления для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 членов профсоюза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2441346" y="44626"/>
            <a:ext cx="2130653" cy="1879406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44000" tIns="216000" anchor="ctr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Оздоровление детей работников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 (членов профсоюза)</a:t>
            </a:r>
            <a:endParaRPr lang="ru-RU" sz="1100" b="1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4804274" y="44625"/>
            <a:ext cx="1914628" cy="1879408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44000" tIns="216000" anchor="ctr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Оказание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медицинских услуг</a:t>
            </a:r>
            <a:endParaRPr lang="en-US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в учреждении ООО «Многопрофильная</a:t>
            </a:r>
            <a:endParaRPr lang="ru-RU" sz="1100" b="1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Медицинская</a:t>
            </a:r>
            <a:endParaRPr lang="en-US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 клиника «СОВА»</a:t>
            </a:r>
            <a:endParaRPr lang="ru-RU" sz="1100" b="1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6905843" y="44625"/>
            <a:ext cx="2130653" cy="1879407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44000" tIns="216000" anchor="ctr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Укрепление здоровья и улучшение трудоспособности работников</a:t>
            </a:r>
            <a:endParaRPr lang="ru-RU" sz="1100" b="1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(«Саратовский областной центр общественного здоровья и медицинской профилактики»)</a:t>
            </a:r>
            <a:endParaRPr lang="ru-RU" sz="1100" b="1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dirty="0">
              <a:solidFill>
                <a:prstClr val="black"/>
              </a:solidFill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179512" y="2089661"/>
            <a:ext cx="2088232" cy="2003979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44000" tIns="216000" anchor="ctr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Консультация и проведение обследований и лабораторных</a:t>
            </a:r>
            <a:endParaRPr lang="ru-RU" sz="1100" b="1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исследований в специализированных медицинских учреждениях (Клиническая больница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 им. С.Р. </a:t>
            </a:r>
            <a:r>
              <a:rPr lang="ru-RU" sz="1100" b="1" i="1" dirty="0" err="1">
                <a:latin typeface="Times New Roman"/>
                <a:ea typeface="Calibri"/>
                <a:cs typeface="Times New Roman"/>
              </a:rPr>
              <a:t>Миротворцева</a:t>
            </a:r>
            <a:r>
              <a:rPr lang="ru-RU" sz="1100" b="1" i="1" dirty="0">
                <a:latin typeface="Times New Roman"/>
                <a:ea typeface="Calibri"/>
                <a:cs typeface="Times New Roman"/>
              </a:rPr>
              <a:t>)</a:t>
            </a: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6905844" y="2089660"/>
            <a:ext cx="2130652" cy="2003979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44000" tIns="216000" anchor="ctr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Организация отдыха</a:t>
            </a:r>
            <a:endParaRPr lang="en-US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 работников в </a:t>
            </a:r>
            <a:endParaRPr lang="en-US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спортивно-научном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центре</a:t>
            </a:r>
            <a:endParaRPr lang="en-US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 (СНЦ)</a:t>
            </a:r>
            <a:r>
              <a:rPr lang="en-US" sz="1100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100" b="1" i="1" dirty="0">
                <a:latin typeface="Times New Roman"/>
                <a:ea typeface="Calibri"/>
                <a:cs typeface="Times New Roman"/>
              </a:rPr>
              <a:t>«Политехник</a:t>
            </a:r>
            <a:endParaRPr lang="ru-RU" sz="1100" b="1" dirty="0">
              <a:solidFill>
                <a:prstClr val="black"/>
              </a:solidFill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179512" y="5445223"/>
            <a:ext cx="2088232" cy="1296144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44000" tIns="108000" anchor="ctr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Посещение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лыжной базы СГТУ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 имени Гагарина Ю.А</a:t>
            </a: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2441347" y="5445223"/>
            <a:ext cx="2130652" cy="1296145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216000" tIns="108000" anchor="ctr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Посещение работниками плавательного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бассейна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 bwMode="auto">
          <a:xfrm>
            <a:off x="4804273" y="5445223"/>
            <a:ext cx="1914629" cy="1293065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44000" tIns="0" anchor="ctr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Активный отдых, организация экскурсий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 и туристических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поездок по РФ</a:t>
            </a:r>
            <a:endParaRPr lang="ru-RU" sz="1100" b="1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6905844" y="5445223"/>
            <a:ext cx="2130652" cy="1293065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44000" tIns="108000" anchor="ctr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Занятия в спортивных секциях</a:t>
            </a:r>
            <a:r>
              <a:rPr lang="en-US" sz="1100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100" b="1" i="1" dirty="0">
                <a:latin typeface="Times New Roman"/>
                <a:ea typeface="Calibri"/>
                <a:cs typeface="Times New Roman"/>
              </a:rPr>
              <a:t> и оздоровительных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группах</a:t>
            </a:r>
            <a:endParaRPr lang="ru-RU" sz="1100" b="1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dirty="0">
              <a:solidFill>
                <a:prstClr val="black"/>
              </a:solidFill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 bwMode="auto">
          <a:xfrm>
            <a:off x="179512" y="4221088"/>
            <a:ext cx="2088232" cy="1080120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44000" tIns="216000" anchor="ctr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Участие работников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 в межвузовской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спартакиаде</a:t>
            </a:r>
            <a:endParaRPr lang="ru-RU" sz="1100" b="1" dirty="0">
              <a:latin typeface="Calibri"/>
              <a:ea typeface="Calibri"/>
              <a:cs typeface="Times New Roman"/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 bwMode="auto">
          <a:xfrm>
            <a:off x="6905844" y="4221088"/>
            <a:ext cx="2130652" cy="1080120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44000" tIns="288000" anchor="ctr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Участие работников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в лично-командном первенстве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по лыжным гонкам</a:t>
            </a:r>
            <a:endParaRPr lang="ru-RU" sz="1100" b="1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dirty="0">
              <a:solidFill>
                <a:prstClr val="black"/>
              </a:solidFill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 bwMode="auto">
          <a:xfrm>
            <a:off x="2483768" y="2017654"/>
            <a:ext cx="4176464" cy="3139538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44000" tIns="216000" anchor="ctr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dirty="0">
              <a:solidFill>
                <a:prstClr val="black"/>
              </a:solidFill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17" name="Блок-схема: узел 16"/>
          <p:cNvSpPr/>
          <p:nvPr/>
        </p:nvSpPr>
        <p:spPr>
          <a:xfrm>
            <a:off x="323552" y="1592816"/>
            <a:ext cx="216000" cy="180000"/>
          </a:xfrm>
          <a:prstGeom prst="flowChartConnector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72000"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8" name="Блок-схема: узел 17"/>
          <p:cNvSpPr/>
          <p:nvPr/>
        </p:nvSpPr>
        <p:spPr>
          <a:xfrm>
            <a:off x="2627808" y="1592816"/>
            <a:ext cx="216000" cy="180000"/>
          </a:xfrm>
          <a:prstGeom prst="flowChartConnector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72000"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9" name="Блок-схема: узел 18"/>
          <p:cNvSpPr/>
          <p:nvPr/>
        </p:nvSpPr>
        <p:spPr>
          <a:xfrm>
            <a:off x="5001114" y="1592816"/>
            <a:ext cx="216000" cy="180000"/>
          </a:xfrm>
          <a:prstGeom prst="flowChartConnector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20" name="Блок-схема: узел 19"/>
          <p:cNvSpPr/>
          <p:nvPr/>
        </p:nvSpPr>
        <p:spPr>
          <a:xfrm>
            <a:off x="7092304" y="1592816"/>
            <a:ext cx="216000" cy="180000"/>
          </a:xfrm>
          <a:prstGeom prst="flowChartConnector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21" name="Блок-схема: узел 20"/>
          <p:cNvSpPr/>
          <p:nvPr/>
        </p:nvSpPr>
        <p:spPr>
          <a:xfrm>
            <a:off x="323528" y="6417352"/>
            <a:ext cx="216000" cy="180000"/>
          </a:xfrm>
          <a:prstGeom prst="flowChartConnector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9</a:t>
            </a:r>
          </a:p>
        </p:txBody>
      </p:sp>
      <p:sp>
        <p:nvSpPr>
          <p:cNvPr id="22" name="Блок-схема: узел 21"/>
          <p:cNvSpPr/>
          <p:nvPr/>
        </p:nvSpPr>
        <p:spPr>
          <a:xfrm>
            <a:off x="2627784" y="6417352"/>
            <a:ext cx="216000" cy="180000"/>
          </a:xfrm>
          <a:prstGeom prst="flowChartConnector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10</a:t>
            </a:r>
          </a:p>
        </p:txBody>
      </p:sp>
      <p:sp>
        <p:nvSpPr>
          <p:cNvPr id="25" name="Блок-схема: узел 24"/>
          <p:cNvSpPr/>
          <p:nvPr/>
        </p:nvSpPr>
        <p:spPr>
          <a:xfrm>
            <a:off x="323528" y="3753056"/>
            <a:ext cx="216000" cy="180000"/>
          </a:xfrm>
          <a:prstGeom prst="flowChartConnector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" bIns="36000"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26" name="Блок-схема: узел 25"/>
          <p:cNvSpPr/>
          <p:nvPr/>
        </p:nvSpPr>
        <p:spPr>
          <a:xfrm>
            <a:off x="7092280" y="3753056"/>
            <a:ext cx="216000" cy="180000"/>
          </a:xfrm>
          <a:prstGeom prst="flowChartConnector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27" name="Блок-схема: узел 26"/>
          <p:cNvSpPr/>
          <p:nvPr/>
        </p:nvSpPr>
        <p:spPr>
          <a:xfrm>
            <a:off x="323528" y="4938721"/>
            <a:ext cx="216000" cy="180000"/>
          </a:xfrm>
          <a:prstGeom prst="flowChartConnector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28" name="Блок-схема: узел 27"/>
          <p:cNvSpPr/>
          <p:nvPr/>
        </p:nvSpPr>
        <p:spPr>
          <a:xfrm>
            <a:off x="7092280" y="4938721"/>
            <a:ext cx="216000" cy="180000"/>
          </a:xfrm>
          <a:prstGeom prst="flowChartConnector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8</a:t>
            </a:r>
          </a:p>
        </p:txBody>
      </p:sp>
      <p:sp>
        <p:nvSpPr>
          <p:cNvPr id="31" name="Блок-схема: узел 30"/>
          <p:cNvSpPr/>
          <p:nvPr/>
        </p:nvSpPr>
        <p:spPr>
          <a:xfrm>
            <a:off x="5001090" y="6416129"/>
            <a:ext cx="216000" cy="180000"/>
          </a:xfrm>
          <a:prstGeom prst="flowChartConnector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11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3868" y="2469493"/>
            <a:ext cx="2376264" cy="2495077"/>
          </a:xfrm>
          <a:prstGeom prst="rect">
            <a:avLst/>
          </a:prstGeom>
        </p:spPr>
      </p:pic>
      <p:sp>
        <p:nvSpPr>
          <p:cNvPr id="32" name="Блок-схема: узел 31"/>
          <p:cNvSpPr/>
          <p:nvPr/>
        </p:nvSpPr>
        <p:spPr>
          <a:xfrm>
            <a:off x="7092280" y="6416129"/>
            <a:ext cx="216000" cy="180000"/>
          </a:xfrm>
          <a:prstGeom prst="flowChartConnector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12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29102" y="2284637"/>
            <a:ext cx="4203138" cy="24045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300" b="1" dirty="0">
                <a:latin typeface="Times New Roman"/>
                <a:ea typeface="Calibri"/>
                <a:cs typeface="Times New Roman"/>
              </a:rPr>
              <a:t>Комплексная программа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300" b="1" dirty="0">
                <a:latin typeface="Times New Roman"/>
                <a:ea typeface="Calibri"/>
                <a:cs typeface="Times New Roman"/>
              </a:rPr>
              <a:t>оздоровительных </a:t>
            </a:r>
            <a:endParaRPr lang="en-US" sz="2300" b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300" b="1" dirty="0">
                <a:latin typeface="Times New Roman"/>
                <a:ea typeface="Calibri"/>
                <a:cs typeface="Times New Roman"/>
              </a:rPr>
              <a:t>мероприятий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300" b="1" dirty="0">
                <a:latin typeface="Times New Roman"/>
                <a:ea typeface="Calibri"/>
                <a:cs typeface="Times New Roman"/>
              </a:rPr>
              <a:t>для работников СГТУ </a:t>
            </a:r>
            <a:endParaRPr lang="ru-RU" sz="23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300" b="1" dirty="0">
                <a:latin typeface="Times New Roman"/>
                <a:ea typeface="Calibri"/>
                <a:cs typeface="Times New Roman"/>
              </a:rPr>
              <a:t>имени Гагарина Ю.А.</a:t>
            </a:r>
            <a:endParaRPr lang="ru-RU" sz="23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3695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4" y="65583"/>
            <a:ext cx="1016463" cy="1067286"/>
          </a:xfrm>
          <a:prstGeom prst="rect">
            <a:avLst/>
          </a:prstGeom>
        </p:spPr>
      </p:pic>
      <p:sp>
        <p:nvSpPr>
          <p:cNvPr id="5" name="AutoShape 2" descr="file:///E:/Users/admin/Documents/Irina/%D0%9C%D0%B0%D1%82%D0%B5%D1%80%D0%B8%D0%B0%D0%BB%20%D0%B4%D0%BB%D1%8F%20%D0%BA%D0%BE%D0%BD%D0%BA%D1%83%D1%80%D1%81%D0%B0/3.%20%D0%9C%D0%BD%D0%BE%D0%B3%D0%BE%D0%BF%D1%80%D0%BE%D1%84%D0%B8%D0%BB%D1%8C%D0%BD%D0%B0%D1%8F%20%D0%BA%D0%BB%D0%B8%D0%BD%D0%B8%D0%BA%D0%B0%20%D0%A1%D0%BE%D0%B2%D0%B0/%D0%A4%D0%BE%D1%82%D0%BE%20%D0%A1%D0%BE%D0%B2%D0%B0/b-0-RtkIOQlFAQoIe8ED7AFRxEYUolJO1ZyE5hm4sks4s_4oSt-66feQrjA6jYOF9piZOIVj9ThRvF-hl1JaWSHOCFMXfRH9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" name="Заголовок 1"/>
          <p:cNvSpPr txBox="1">
            <a:spLocks/>
          </p:cNvSpPr>
          <p:nvPr/>
        </p:nvSpPr>
        <p:spPr bwMode="auto">
          <a:xfrm>
            <a:off x="1087938" y="65583"/>
            <a:ext cx="7948558" cy="1067286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08000" tIns="216000" rIns="36000" anchor="ctr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Занятия в спортивных секциях</a:t>
            </a:r>
            <a:r>
              <a:rPr lang="en-US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i="1" dirty="0">
                <a:latin typeface="Times New Roman"/>
                <a:ea typeface="Calibri"/>
                <a:cs typeface="Times New Roman"/>
              </a:rPr>
              <a:t> и оздоровительных</a:t>
            </a:r>
            <a:r>
              <a:rPr lang="en-US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i="1" dirty="0">
                <a:latin typeface="Times New Roman"/>
                <a:ea typeface="Calibri"/>
                <a:cs typeface="Times New Roman"/>
              </a:rPr>
              <a:t>группах</a:t>
            </a:r>
            <a:endParaRPr lang="ru-RU" b="1" dirty="0">
              <a:ea typeface="Calibri"/>
              <a:cs typeface="Times New Roman"/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268760"/>
            <a:ext cx="4486397" cy="299151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2217" y="1145389"/>
            <a:ext cx="3887672" cy="259228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10" y="3689943"/>
            <a:ext cx="4382940" cy="292253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8388" y="3500269"/>
            <a:ext cx="5035612" cy="3357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175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4" y="65583"/>
            <a:ext cx="1016463" cy="106728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4" y="1153248"/>
            <a:ext cx="4616897" cy="307672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6794">
            <a:off x="3539732" y="1203539"/>
            <a:ext cx="3424109" cy="2281848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1260" y="1199713"/>
            <a:ext cx="3151164" cy="2171349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1087938" y="65583"/>
            <a:ext cx="7948558" cy="1067286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44000" tIns="216000" anchor="ctr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Оздоровление детей работников (членов профсоюза)</a:t>
            </a:r>
            <a:endParaRPr lang="ru-RU" b="1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91714">
            <a:off x="244590" y="4520082"/>
            <a:ext cx="3269872" cy="245240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74325">
            <a:off x="5436096" y="2773254"/>
            <a:ext cx="3474590" cy="239421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9520">
            <a:off x="205380" y="3397235"/>
            <a:ext cx="2675267" cy="178281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4927">
            <a:off x="6081257" y="4625378"/>
            <a:ext cx="2984426" cy="198884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4351" y="3371062"/>
            <a:ext cx="2826909" cy="208042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4869160"/>
            <a:ext cx="2752176" cy="206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729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61" y="1200650"/>
            <a:ext cx="2982587" cy="2249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4" y="65583"/>
            <a:ext cx="1016463" cy="1067286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1087938" y="65583"/>
            <a:ext cx="7948558" cy="1067286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44000" tIns="216000" anchor="ctr">
            <a:normAutofit lnSpcReduction="10000"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Оказание</a:t>
            </a:r>
            <a:r>
              <a:rPr lang="en-US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i="1" dirty="0">
                <a:latin typeface="Times New Roman"/>
                <a:ea typeface="Calibri"/>
                <a:cs typeface="Times New Roman"/>
              </a:rPr>
              <a:t>медицинских услуг</a:t>
            </a:r>
            <a:r>
              <a:rPr lang="en-US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i="1" dirty="0">
                <a:latin typeface="Times New Roman"/>
                <a:ea typeface="Calibri"/>
                <a:cs typeface="Times New Roman"/>
              </a:rPr>
              <a:t>в учреждении ООО </a:t>
            </a:r>
            <a:endParaRPr lang="en-US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«Многопрофильная</a:t>
            </a:r>
            <a:r>
              <a:rPr lang="en-US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i="1" dirty="0">
                <a:latin typeface="Times New Roman"/>
                <a:ea typeface="Calibri"/>
                <a:cs typeface="Times New Roman"/>
              </a:rPr>
              <a:t>Медицинская клиника «СОВА»</a:t>
            </a:r>
            <a:endParaRPr lang="ru-RU" b="1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041636"/>
            <a:ext cx="2540305" cy="191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8764" y="1200650"/>
            <a:ext cx="3178574" cy="240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1907" y="1410960"/>
            <a:ext cx="3296277" cy="2481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28403">
            <a:off x="861284" y="2884153"/>
            <a:ext cx="2742819" cy="3937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84144">
            <a:off x="5923043" y="2882476"/>
            <a:ext cx="2618807" cy="4021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0762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4" y="65583"/>
            <a:ext cx="1016463" cy="1067286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1087938" y="65583"/>
            <a:ext cx="7948558" cy="1067286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08000" tIns="216000" rIns="36000" anchor="ctr">
            <a:normAutofit fontScale="85000" lnSpcReduction="10000"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Укрепление здоровья и улучшение трудоспособности работников</a:t>
            </a:r>
            <a:endParaRPr lang="ru-RU" b="1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(«Саратовский областной центр общественного здоровья и медицинской</a:t>
            </a:r>
            <a:r>
              <a:rPr lang="en-US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i="1" dirty="0">
                <a:latin typeface="Times New Roman"/>
                <a:ea typeface="Calibri"/>
                <a:cs typeface="Times New Roman"/>
              </a:rPr>
              <a:t>профилактики»)</a:t>
            </a:r>
            <a:endParaRPr lang="ru-RU" b="1" dirty="0">
              <a:ea typeface="Calibri"/>
              <a:cs typeface="Times New Roman"/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5" name="AutoShape 2" descr="file:///E:/Users/admin/Documents/Irina/%D0%9C%D0%B0%D1%82%D0%B5%D1%80%D0%B8%D0%B0%D0%BB%20%D0%B4%D0%BB%D1%8F%20%D0%BA%D0%BE%D0%BD%D0%BA%D1%83%D1%80%D1%81%D0%B0/3.%20%D0%9C%D0%BD%D0%BE%D0%B3%D0%BE%D0%BF%D1%80%D0%BE%D1%84%D0%B8%D0%BB%D1%8C%D0%BD%D0%B0%D1%8F%20%D0%BA%D0%BB%D0%B8%D0%BD%D0%B8%D0%BA%D0%B0%20%D0%A1%D0%BE%D0%B2%D0%B0/%D0%A4%D0%BE%D1%82%D0%BE%20%D0%A1%D0%BE%D0%B2%D0%B0/b-0-RtkIOQlFAQoIe8ED7AFRxEYUolJO1ZyE5hm4sks4s_4oSt-66feQrjA6jYOF9piZOIVj9ThRvF-hl1JaWSHOCFMXfRH9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49" y="1196752"/>
            <a:ext cx="2834766" cy="377968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1196752"/>
            <a:ext cx="2834766" cy="377968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1971" y="1211336"/>
            <a:ext cx="2834766" cy="377968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3789040"/>
            <a:ext cx="2275875" cy="30345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3823500"/>
            <a:ext cx="2275875" cy="303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343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74828">
            <a:off x="5765247" y="1659359"/>
            <a:ext cx="2979761" cy="414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69877">
            <a:off x="3258960" y="1609966"/>
            <a:ext cx="3070268" cy="4243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26473">
            <a:off x="395981" y="1638784"/>
            <a:ext cx="3079609" cy="426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4" y="65583"/>
            <a:ext cx="1016463" cy="1067286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1087938" y="65583"/>
            <a:ext cx="7948558" cy="1067286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08000" tIns="216000" rIns="36000" anchor="ctr">
            <a:normAutofit fontScale="85000" lnSpcReduction="20000"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Консультация и проведение обследований и лабораторных</a:t>
            </a:r>
            <a:endParaRPr lang="ru-RU" b="1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исследований в специализированных медицинских учреждениях </a:t>
            </a:r>
            <a:endParaRPr lang="en-US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(Клиническая больница</a:t>
            </a:r>
            <a:r>
              <a:rPr lang="en-US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i="1" dirty="0">
                <a:latin typeface="Times New Roman"/>
                <a:ea typeface="Calibri"/>
                <a:cs typeface="Times New Roman"/>
              </a:rPr>
              <a:t> им. С.Р. </a:t>
            </a:r>
            <a:r>
              <a:rPr lang="ru-RU" b="1" i="1" dirty="0" err="1">
                <a:latin typeface="Times New Roman"/>
                <a:ea typeface="Calibri"/>
                <a:cs typeface="Times New Roman"/>
              </a:rPr>
              <a:t>Миротворцева</a:t>
            </a:r>
            <a:r>
              <a:rPr lang="ru-RU" b="1" i="1" dirty="0">
                <a:latin typeface="Times New Roman"/>
                <a:ea typeface="Calibri"/>
                <a:cs typeface="Times New Roman"/>
              </a:rPr>
              <a:t>)</a:t>
            </a:r>
            <a:endParaRPr lang="ru-RU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5" name="AutoShape 2" descr="file:///E:/Users/admin/Documents/Irina/%D0%9C%D0%B0%D1%82%D0%B5%D1%80%D0%B8%D0%B0%D0%BB%20%D0%B4%D0%BB%D1%8F%20%D0%BA%D0%BE%D0%BD%D0%BA%D1%83%D1%80%D1%81%D0%B0/3.%20%D0%9C%D0%BD%D0%BE%D0%B3%D0%BE%D0%BF%D1%80%D0%BE%D1%84%D0%B8%D0%BB%D1%8C%D0%BD%D0%B0%D1%8F%20%D0%BA%D0%BB%D0%B8%D0%BD%D0%B8%D0%BA%D0%B0%20%D0%A1%D0%BE%D0%B2%D0%B0/%D0%A4%D0%BE%D1%82%D0%BE%20%D0%A1%D0%BE%D0%B2%D0%B0/b-0-RtkIOQlFAQoIe8ED7AFRxEYUolJO1ZyE5hm4sks4s_4oSt-66feQrjA6jYOF9piZOIVj9ThRvF-hl1JaWSHOCFMXfRH9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25569">
            <a:off x="2897650" y="4220003"/>
            <a:ext cx="2732409" cy="2654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7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4" y="65583"/>
            <a:ext cx="1016463" cy="1067286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1087938" y="65583"/>
            <a:ext cx="7948558" cy="1067286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08000" tIns="216000" rIns="36000" anchor="ctr">
            <a:normAutofit lnSpcReduction="10000"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Организация отдыха работников в</a:t>
            </a:r>
            <a:r>
              <a:rPr lang="en-US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i="1" dirty="0">
                <a:latin typeface="Times New Roman"/>
                <a:ea typeface="Calibri"/>
                <a:cs typeface="Times New Roman"/>
              </a:rPr>
              <a:t>спортивно-научном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центре (СНЦ)</a:t>
            </a:r>
            <a:r>
              <a:rPr lang="en-US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i="1" dirty="0">
                <a:latin typeface="Times New Roman"/>
                <a:ea typeface="Calibri"/>
                <a:cs typeface="Times New Roman"/>
              </a:rPr>
              <a:t>«Политехник</a:t>
            </a:r>
            <a:endParaRPr lang="ru-RU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5" name="AutoShape 2" descr="file:///E:/Users/admin/Documents/Irina/%D0%9C%D0%B0%D1%82%D0%B5%D1%80%D0%B8%D0%B0%D0%BB%20%D0%B4%D0%BB%D1%8F%20%D0%BA%D0%BE%D0%BD%D0%BA%D1%83%D1%80%D1%81%D0%B0/3.%20%D0%9C%D0%BD%D0%BE%D0%B3%D0%BE%D0%BF%D1%80%D0%BE%D1%84%D0%B8%D0%BB%D1%8C%D0%BD%D0%B0%D1%8F%20%D0%BA%D0%BB%D0%B8%D0%BD%D0%B8%D0%BA%D0%B0%20%D0%A1%D0%BE%D0%B2%D0%B0/%D0%A4%D0%BE%D1%82%D0%BE%20%D0%A1%D0%BE%D0%B2%D0%B0/b-0-RtkIOQlFAQoIe8ED7AFRxEYUolJO1ZyE5hm4sks4s_4oSt-66feQrjA6jYOF9piZOIVj9ThRvF-hl1JaWSHOCFMXfRH9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7548" y="4012955"/>
            <a:ext cx="4060639" cy="270603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6753" y="1314069"/>
            <a:ext cx="4362231" cy="290701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25" y="1258484"/>
            <a:ext cx="4387442" cy="302322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37" y="4581128"/>
            <a:ext cx="3388830" cy="227687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0274" y="3284984"/>
            <a:ext cx="3672408" cy="234976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49601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4" y="65583"/>
            <a:ext cx="1016463" cy="1067286"/>
          </a:xfrm>
          <a:prstGeom prst="rect">
            <a:avLst/>
          </a:prstGeom>
        </p:spPr>
      </p:pic>
      <p:sp>
        <p:nvSpPr>
          <p:cNvPr id="5" name="AutoShape 2" descr="file:///E:/Users/admin/Documents/Irina/%D0%9C%D0%B0%D1%82%D0%B5%D1%80%D0%B8%D0%B0%D0%BB%20%D0%B4%D0%BB%D1%8F%20%D0%BA%D0%BE%D0%BD%D0%BA%D1%83%D1%80%D1%81%D0%B0/3.%20%D0%9C%D0%BD%D0%BE%D0%B3%D0%BE%D0%BF%D1%80%D0%BE%D1%84%D0%B8%D0%BB%D1%8C%D0%BD%D0%B0%D1%8F%20%D0%BA%D0%BB%D0%B8%D0%BD%D0%B8%D0%BA%D0%B0%20%D0%A1%D0%BE%D0%B2%D0%B0/%D0%A4%D0%BE%D1%82%D0%BE%20%D0%A1%D0%BE%D0%B2%D0%B0/b-0-RtkIOQlFAQoIe8ED7AFRxEYUolJO1ZyE5hm4sks4s_4oSt-66feQrjA6jYOF9piZOIVj9ThRvF-hl1JaWSHOCFMXfRH9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9194" y="4189550"/>
            <a:ext cx="3718030" cy="247917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524" y="1412776"/>
            <a:ext cx="3302883" cy="220235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412776"/>
            <a:ext cx="3484482" cy="2613361"/>
          </a:xfrm>
          <a:prstGeom prst="rect">
            <a:avLst/>
          </a:prstGeom>
        </p:spPr>
      </p:pic>
      <p:sp>
        <p:nvSpPr>
          <p:cNvPr id="21" name="Заголовок 1"/>
          <p:cNvSpPr txBox="1">
            <a:spLocks/>
          </p:cNvSpPr>
          <p:nvPr/>
        </p:nvSpPr>
        <p:spPr bwMode="auto">
          <a:xfrm>
            <a:off x="1087938" y="65583"/>
            <a:ext cx="7948558" cy="1067286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08000" tIns="216000" rIns="36000" anchor="ctr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Участие работников</a:t>
            </a:r>
            <a:r>
              <a:rPr lang="en-US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i="1" dirty="0">
                <a:latin typeface="Times New Roman"/>
                <a:ea typeface="Calibri"/>
                <a:cs typeface="Times New Roman"/>
              </a:rPr>
              <a:t> в межвузовской</a:t>
            </a:r>
            <a:r>
              <a:rPr lang="en-US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i="1" dirty="0">
                <a:latin typeface="Times New Roman"/>
                <a:ea typeface="Calibri"/>
                <a:cs typeface="Times New Roman"/>
              </a:rPr>
              <a:t>спартакиаде</a:t>
            </a:r>
            <a:endParaRPr lang="ru-RU" b="1" dirty="0">
              <a:ea typeface="Calibri"/>
              <a:cs typeface="Times New Roman"/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2965" y="3052206"/>
            <a:ext cx="2445754" cy="3668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543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4" y="65583"/>
            <a:ext cx="1016463" cy="1067286"/>
          </a:xfrm>
          <a:prstGeom prst="rect">
            <a:avLst/>
          </a:prstGeom>
        </p:spPr>
      </p:pic>
      <p:sp>
        <p:nvSpPr>
          <p:cNvPr id="5" name="AutoShape 2" descr="file:///E:/Users/admin/Documents/Irina/%D0%9C%D0%B0%D1%82%D0%B5%D1%80%D0%B8%D0%B0%D0%BB%20%D0%B4%D0%BB%D1%8F%20%D0%BA%D0%BE%D0%BD%D0%BA%D1%83%D1%80%D1%81%D0%B0/3.%20%D0%9C%D0%BD%D0%BE%D0%B3%D0%BE%D0%BF%D1%80%D0%BE%D1%84%D0%B8%D0%BB%D1%8C%D0%BD%D0%B0%D1%8F%20%D0%BA%D0%BB%D0%B8%D0%BD%D0%B8%D0%BA%D0%B0%20%D0%A1%D0%BE%D0%B2%D0%B0/%D0%A4%D0%BE%D1%82%D0%BE%20%D0%A1%D0%BE%D0%B2%D0%B0/b-0-RtkIOQlFAQoIe8ED7AFRxEYUolJO1ZyE5hm4sks4s_4oSt-66feQrjA6jYOF9piZOIVj9ThRvF-hl1JaWSHOCFMXfRH9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" name="Заголовок 1"/>
          <p:cNvSpPr txBox="1">
            <a:spLocks/>
          </p:cNvSpPr>
          <p:nvPr/>
        </p:nvSpPr>
        <p:spPr bwMode="auto">
          <a:xfrm>
            <a:off x="1087938" y="65583"/>
            <a:ext cx="7948558" cy="1067286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08000" tIns="216000" rIns="36000" anchor="ctr">
            <a:normAutofit lnSpcReduction="10000"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Участие работников</a:t>
            </a:r>
            <a:r>
              <a:rPr lang="en-US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i="1" dirty="0">
                <a:latin typeface="Times New Roman"/>
                <a:ea typeface="Calibri"/>
                <a:cs typeface="Times New Roman"/>
              </a:rPr>
              <a:t>в лично-командном первенстве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по лыжным гонкам</a:t>
            </a:r>
            <a:endParaRPr lang="ru-RU" b="1" dirty="0">
              <a:ea typeface="Calibri"/>
              <a:cs typeface="Times New Roman"/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793" y="1340768"/>
            <a:ext cx="4068631" cy="27129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0" y="3489736"/>
            <a:ext cx="4848064" cy="322730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7240" y="1388507"/>
            <a:ext cx="3810000" cy="253746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1960" y="4053719"/>
            <a:ext cx="3675280" cy="2447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46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4" y="65583"/>
            <a:ext cx="1016463" cy="1067286"/>
          </a:xfrm>
          <a:prstGeom prst="rect">
            <a:avLst/>
          </a:prstGeom>
        </p:spPr>
      </p:pic>
      <p:sp>
        <p:nvSpPr>
          <p:cNvPr id="5" name="AutoShape 2" descr="file:///E:/Users/admin/Documents/Irina/%D0%9C%D0%B0%D1%82%D0%B5%D1%80%D0%B8%D0%B0%D0%BB%20%D0%B4%D0%BB%D1%8F%20%D0%BA%D0%BE%D0%BD%D0%BA%D1%83%D1%80%D1%81%D0%B0/3.%20%D0%9C%D0%BD%D0%BE%D0%B3%D0%BE%D0%BF%D1%80%D0%BE%D1%84%D0%B8%D0%BB%D1%8C%D0%BD%D0%B0%D1%8F%20%D0%BA%D0%BB%D0%B8%D0%BD%D0%B8%D0%BA%D0%B0%20%D0%A1%D0%BE%D0%B2%D0%B0/%D0%A4%D0%BE%D1%82%D0%BE%20%D0%A1%D0%BE%D0%B2%D0%B0/b-0-RtkIOQlFAQoIe8ED7AFRxEYUolJO1ZyE5hm4sks4s_4oSt-66feQrjA6jYOF9piZOIVj9ThRvF-hl1JaWSHOCFMXfRH9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" name="Заголовок 1"/>
          <p:cNvSpPr txBox="1">
            <a:spLocks/>
          </p:cNvSpPr>
          <p:nvPr/>
        </p:nvSpPr>
        <p:spPr bwMode="auto">
          <a:xfrm>
            <a:off x="1087938" y="65583"/>
            <a:ext cx="7948558" cy="1067286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08000" tIns="216000" rIns="36000" anchor="ctr">
            <a:normAutofit lnSpcReduction="10000"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Активный отдых, организация экскурсий и туристических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поездок по РФ</a:t>
            </a:r>
            <a:endParaRPr lang="ru-RU" b="1" dirty="0">
              <a:ea typeface="Calibri"/>
              <a:cs typeface="Times New Roman"/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587" y="1241891"/>
            <a:ext cx="4331405" cy="324855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3705" y="1241891"/>
            <a:ext cx="3425459" cy="229307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026" y="2808431"/>
            <a:ext cx="3935870" cy="263475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75" y="4077072"/>
            <a:ext cx="4098350" cy="273223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4974" y="4641692"/>
            <a:ext cx="3342919" cy="222861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976539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368</TotalTime>
  <Words>244</Words>
  <Application>Microsoft Office PowerPoint</Application>
  <PresentationFormat>Экран (4:3)</PresentationFormat>
  <Paragraphs>112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Мохнев Василий Александрович</cp:lastModifiedBy>
  <cp:revision>37</cp:revision>
  <dcterms:created xsi:type="dcterms:W3CDTF">2022-09-07T19:53:31Z</dcterms:created>
  <dcterms:modified xsi:type="dcterms:W3CDTF">2025-03-12T06:08:01Z</dcterms:modified>
</cp:coreProperties>
</file>