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78FAB1-7C17-4522-9E17-0F6B19CBBC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2234ECA-0058-434C-AC6F-C119A2F8E5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399F63-2F90-4A2F-9F75-3451D17B5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1500-CF0E-4A5C-9AAB-A3E7523FB70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36708B-DD2D-47DA-AEDF-1EA3E039A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4A076D4-5A2A-4A80-95CE-B8D503A9B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EBE-3A23-44F2-AD29-8C13890B7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864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BDA853-CBBB-4CE1-B3C3-89DEAC304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C3F6EF6-1733-4DDE-BFFA-EFD2D966F8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5B535E-934C-413D-A910-13C93A37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1500-CF0E-4A5C-9AAB-A3E7523FB70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C1E38C-774B-466F-B651-1CC1BDE46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660C0F-70DE-4100-ABF6-50D53E261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EBE-3A23-44F2-AD29-8C13890B7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655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55A7DE2-6CCE-4A3C-994A-4481198E0F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1651BDA-970F-4BEF-8CD9-BF37C0D970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161560-9DE9-4E46-9A16-52680AE70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1500-CF0E-4A5C-9AAB-A3E7523FB70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D28E17-1B7B-49C5-B185-24BF808C8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FA9E1A-D566-4311-92EA-B9CF39E30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EBE-3A23-44F2-AD29-8C13890B7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233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AFE10-5076-4DB3-B3F0-B5E9E8287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8CB00E-05B0-4DE2-9DCD-6E861D6E05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C7ECBE-5664-46EE-AA33-1DAC765E6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1500-CF0E-4A5C-9AAB-A3E7523FB70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662AB7-25D7-4ED3-BD87-D52CD75EF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9CFC99-06BE-4CED-8C63-3A579CB38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EBE-3A23-44F2-AD29-8C13890B7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337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4E78EC-69CE-472C-9D24-AF9F3DCC0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38C4AB-6D9E-4D33-8930-1BD3A3474A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C03CD7-210E-4BBE-B934-F0B53202E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1500-CF0E-4A5C-9AAB-A3E7523FB70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F02FD5-C608-46F2-A86E-2A5D301A5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1029E4-181B-450D-84DD-821B42353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EBE-3A23-44F2-AD29-8C13890B7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732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782B9D-DBE4-4C81-A82A-CFB299A24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AD3C57-D6A0-4E2D-A09C-02F187DA91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903979B-D89E-4B27-9D77-10F69123BD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AF553D5-C45A-4477-81A8-1C1F76564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1500-CF0E-4A5C-9AAB-A3E7523FB70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8C284D-2677-47F2-BDFA-0C7066113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00B6FC0-D3C8-4ADD-B64E-E7FC20918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EBE-3A23-44F2-AD29-8C13890B7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050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81DE40-2644-4A38-9D83-845472258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AF9DBC-E197-417F-9F89-AE30F89A96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D6725F0-123E-4718-B385-A6FAF22F6D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26B5204-7BB3-4DB8-BC25-B759DB6C11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E9BAD48-AA09-4418-B799-FF087D4E72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9713B20-C890-4014-B3FC-A1DCF3B43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1500-CF0E-4A5C-9AAB-A3E7523FB70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0231B4E-ED31-44D9-934A-487E875D8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E8B6D4F-B72B-4173-8FD2-49975004B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EBE-3A23-44F2-AD29-8C13890B7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449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644DD1-83C6-420C-8406-1018463F8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D147FFB-5310-4674-A01D-52601DD51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1500-CF0E-4A5C-9AAB-A3E7523FB70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37835DD-391D-42C1-B932-87D633888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B58E7E5-0C60-4507-B92D-FAF6B617C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EBE-3A23-44F2-AD29-8C13890B7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80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A739367-A72A-422E-8BAB-F9A6C335A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1500-CF0E-4A5C-9AAB-A3E7523FB70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D7CEC84-DF93-4BAA-88AC-46702C08E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1FC292B-8AA3-412D-9562-AB6F5862F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EBE-3A23-44F2-AD29-8C13890B7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836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B47A4A-EA82-40DC-A0E8-2AC0C9AEEB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FBCCAB-2946-4CBD-8AE2-03B1BBA2E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B9F9F31-86DE-4A3D-9EB4-7156B5F1BC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31E0C8-61E4-4AB1-8BF2-57875EC96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1500-CF0E-4A5C-9AAB-A3E7523FB70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9A2C845-3DB9-4B3B-B49C-59E73BF80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98F808-6CA9-484A-A4BB-7B7BAC68B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EBE-3A23-44F2-AD29-8C13890B7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126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44C381-958D-4565-A707-BB4B7230BE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A2EFDC7-1232-4DDB-8D94-80C93BE262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972CCDE-264C-495C-9CF7-DBC0ACFDB5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93F5B1-9DA6-45CE-B2EC-80550A877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01500-CF0E-4A5C-9AAB-A3E7523FB70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F4CDD7-D310-4650-B8BE-EB14769B1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0B30DED-B461-492F-9514-3A2A50B52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9EBE-3A23-44F2-AD29-8C13890B7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965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E686FD-7208-41D9-98CD-17A2CAD9D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86FABA0-3ADF-462B-B575-15B4A6217B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C164CA-44A9-4F50-8D0D-D7C6B7EE2C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500-CF0E-4A5C-9AAB-A3E7523FB70D}" type="datetimeFigureOut">
              <a:rPr lang="ru-RU" smtClean="0"/>
              <a:t>28.03.2025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E75D10-3A08-4D9C-9729-645AC0F6F9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B1B163-B2BC-4261-B9D5-7A40FE222E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29EBE-3A23-44F2-AD29-8C13890B7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11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EFB5D9-9CAA-4421-863F-D3ACFB4B5B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09AFABF-960A-4C6C-ACD2-97E26A373C9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97B0B18-E8B9-4E37-AE05-8FE1FB1BA3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747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CE12FA-F7C8-484C-B176-A324AF95F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DF6B3AF-CD10-48DD-84F8-7039F0D5C6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825397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C8F8F1-6F61-466E-B971-C3D481477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0ABDBDF-3E91-4032-A6C1-F5B5682EEE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69278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108179-1CE1-4EE1-A872-DDE6D805E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57C6576-51EB-4703-B5F0-214D15F2BB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632"/>
            <a:ext cx="12258176" cy="6842368"/>
          </a:xfrm>
        </p:spPr>
      </p:pic>
    </p:spTree>
    <p:extLst>
      <p:ext uri="{BB962C8B-B14F-4D97-AF65-F5344CB8AC3E}">
        <p14:creationId xmlns:p14="http://schemas.microsoft.com/office/powerpoint/2010/main" val="3048279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A917DB-84D7-4E9C-8E1C-EFB4160BF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F57469D-966D-4387-95F1-40EAAC45C9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</p:spPr>
      </p:pic>
    </p:spTree>
    <p:extLst>
      <p:ext uri="{BB962C8B-B14F-4D97-AF65-F5344CB8AC3E}">
        <p14:creationId xmlns:p14="http://schemas.microsoft.com/office/powerpoint/2010/main" val="3940390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6915D4-38E5-4407-826A-D70B6E851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0C86E8F-0B04-4255-A4F1-FE369A0258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75DCDDC-0C1E-44E5-9C99-8E37ED0766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593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FADC57-C10C-4F92-92BA-50012EC02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2ECBCF8-5E34-4527-B4BE-1FE1F4BA65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292663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17777D-1D14-4B96-AFBA-B8935F2C5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8794DF6-0CB1-4E58-8454-C10D351EF9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904969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AE30C1-B0CE-47EA-9BBA-1FDD48A1E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9359D6C-FFA0-4E6D-9023-1FA4A17D74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648557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7EC760-1B97-4549-B8B2-0314E8936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46C040C-046F-419F-86D5-09C32ECD28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190"/>
            <a:ext cx="12192001" cy="6844810"/>
          </a:xfrm>
        </p:spPr>
      </p:pic>
    </p:spTree>
    <p:extLst>
      <p:ext uri="{BB962C8B-B14F-4D97-AF65-F5344CB8AC3E}">
        <p14:creationId xmlns:p14="http://schemas.microsoft.com/office/powerpoint/2010/main" val="27920594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Ф. Козаченко</dc:creator>
  <cp:lastModifiedBy>Наталья Ф. Козаченко</cp:lastModifiedBy>
  <cp:revision>4</cp:revision>
  <dcterms:created xsi:type="dcterms:W3CDTF">2025-03-28T05:51:15Z</dcterms:created>
  <dcterms:modified xsi:type="dcterms:W3CDTF">2025-03-28T05:56:01Z</dcterms:modified>
</cp:coreProperties>
</file>