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4" d="100"/>
          <a:sy n="104" d="100"/>
        </p:scale>
        <p:origin x="756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9BEDE94-2E8B-0E92-7119-062FD2D8B34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ABB878FA-3E79-A9F1-6320-37A845DD47F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47A06480-2EB2-066C-D847-B9F0CFAE4D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C50BFD-54CD-4526-868B-7E48A785F371}" type="datetimeFigureOut">
              <a:rPr lang="ru-RU" smtClean="0"/>
              <a:t>20.04.2025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357A36C0-B8B9-E472-3BED-C345483037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44E2C04E-E9D1-9377-65B3-C6E0910AEF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E2B454-E8AD-4FB9-B15E-0FBD9E21C2A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30305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468B4CC-398A-B69E-FAEE-EBBA38DC16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DD69F873-BDDD-08A6-1987-714A37699CA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E7E51236-FD38-B2CF-040A-B113F77314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C50BFD-54CD-4526-868B-7E48A785F371}" type="datetimeFigureOut">
              <a:rPr lang="ru-RU" smtClean="0"/>
              <a:t>20.04.2025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B98117A-D93A-D0BD-5ECD-FBA9419E4A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366FFE5A-79A1-A740-AC6B-D072715AB9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E2B454-E8AD-4FB9-B15E-0FBD9E21C2A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11136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78BCD79B-2F5C-CA65-4722-A771E8DD458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D1391182-5AC0-EE60-73A0-4740EA3911E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4131B193-457E-5241-575F-E528F6C70F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C50BFD-54CD-4526-868B-7E48A785F371}" type="datetimeFigureOut">
              <a:rPr lang="ru-RU" smtClean="0"/>
              <a:t>20.04.2025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385FB76-65E5-2401-D8DC-374BCC743B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C9209EB-5BBC-CA2D-D54E-038B80BCD2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E2B454-E8AD-4FB9-B15E-0FBD9E21C2A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50075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86E25D4-010D-1EBD-7893-6C5D53AA48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5F0A93C-FE10-2421-6495-42F23FF5096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A26D786-4FFF-46A5-D740-8211E40062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C50BFD-54CD-4526-868B-7E48A785F371}" type="datetimeFigureOut">
              <a:rPr lang="ru-RU" smtClean="0"/>
              <a:t>20.04.2025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D96606C-4A3B-1A1B-AEE7-B202BFF447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5C801143-9C5D-EA46-D968-5BF7253603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E2B454-E8AD-4FB9-B15E-0FBD9E21C2A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45289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37807FE-C9F2-86F0-31B4-91458B826F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11924535-313C-977B-F6F6-284C44B0AE6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7F2B8725-8AF7-9BFA-FFD8-93A57B2C4A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C50BFD-54CD-4526-868B-7E48A785F371}" type="datetimeFigureOut">
              <a:rPr lang="ru-RU" smtClean="0"/>
              <a:t>20.04.2025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52DE459-119E-A6DC-DEF1-5FFD6F2E83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D3FDF34-EDCF-37AC-DBFD-9ABEB0D3F1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E2B454-E8AD-4FB9-B15E-0FBD9E21C2A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3550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F76C837-F2FE-0F6B-4192-62A8578F19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A59BE9B-C6A4-9E18-F603-D1E0A35394E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7467789A-352A-C2D6-606F-3C48F4EE1C6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043C5D0B-7FBE-99CB-5073-5EFF8BF3C9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C50BFD-54CD-4526-868B-7E48A785F371}" type="datetimeFigureOut">
              <a:rPr lang="ru-RU" smtClean="0"/>
              <a:t>20.04.2025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78211C08-8C98-02A6-E0E4-747403766C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68593163-3417-5C3D-E614-D210DC23F8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E2B454-E8AD-4FB9-B15E-0FBD9E21C2A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94380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791AA4C-80F6-5B77-47BA-1C54366815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ED1D1B3F-0ED8-7703-75DD-5FA6DE8B5A3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B38F7E29-EDCD-0815-A35E-57D1187B237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14945DE4-0F3E-908C-F6BD-B28AA36AD05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B262A8A8-C3DC-FBC7-3EC1-FAEA5DBA75D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10C362A3-A369-BC58-37AC-F64EFBDA67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C50BFD-54CD-4526-868B-7E48A785F371}" type="datetimeFigureOut">
              <a:rPr lang="ru-RU" smtClean="0"/>
              <a:t>20.04.2025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F2E2621D-8FAE-072B-B2AE-A46272F87D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0B2FF341-355E-C350-CC6C-5AA871D513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E2B454-E8AD-4FB9-B15E-0FBD9E21C2A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78073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95A7C79-B614-A601-F05F-BF6BC575C7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9362364E-5523-2CD6-8145-206C71EAD4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C50BFD-54CD-4526-868B-7E48A785F371}" type="datetimeFigureOut">
              <a:rPr lang="ru-RU" smtClean="0"/>
              <a:t>20.04.2025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C58C5766-6B19-B32E-DB97-52ADE752B3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4DE2A439-B2D6-6DEE-AC4E-DA7785DE8D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E2B454-E8AD-4FB9-B15E-0FBD9E21C2A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72826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48AA9011-96AC-025F-F0B7-3A05DFE5AD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C50BFD-54CD-4526-868B-7E48A785F371}" type="datetimeFigureOut">
              <a:rPr lang="ru-RU" smtClean="0"/>
              <a:t>20.04.2025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DA42A9F2-22B5-2BD0-2DE3-181E27B052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C2A52F1A-EBF4-47A8-7ACD-51D63AB046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E2B454-E8AD-4FB9-B15E-0FBD9E21C2A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66954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072EE81-D136-1E43-208D-0AC6C1682A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A6DD919-201E-6BDC-7459-277D4DB20E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ACDFA262-C878-8257-3E05-D9E9193AB35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3FA45E33-937F-0CB0-0A5D-2607FD08BF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C50BFD-54CD-4526-868B-7E48A785F371}" type="datetimeFigureOut">
              <a:rPr lang="ru-RU" smtClean="0"/>
              <a:t>20.04.2025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4B7BC418-6405-5D51-D7A9-E645825731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BB62E6E3-91D9-801E-7222-95D1EF62D1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E2B454-E8AD-4FB9-B15E-0FBD9E21C2A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12769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D729681-E12B-7D39-0C62-3746AF4B70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21A56D8B-FBD6-4035-07AD-8A933CBDF46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216C4A1E-9644-703E-FC7B-2A60CEB5CB2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F55E9AC8-BE04-1559-4350-B7155F1304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C50BFD-54CD-4526-868B-7E48A785F371}" type="datetimeFigureOut">
              <a:rPr lang="ru-RU" smtClean="0"/>
              <a:t>20.04.2025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0E265EB8-0A58-2DF4-96B3-1BA55B5BBD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2D5A739B-BEDD-2C7D-02CB-35EE748B8C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E2B454-E8AD-4FB9-B15E-0FBD9E21C2A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18935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6F7B077-A1AD-BC40-1B58-1A2B791055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B7EA7327-56CD-F441-58DB-DECB55FAF4D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E068DF0-A590-6A81-9D41-65E7773DFD7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C50BFD-54CD-4526-868B-7E48A785F371}" type="datetimeFigureOut">
              <a:rPr lang="ru-RU" smtClean="0"/>
              <a:t>20.04.2025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046C37DF-9591-56D1-8AAC-A7ED9E30E4D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6DD6077-18C8-DC35-6401-995134AEEA8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E2B454-E8AD-4FB9-B15E-0FBD9E21C2A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74143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9E58647D-17C0-D252-2824-02FD0078557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72168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23606AC1-C7EC-5C44-553A-67931DC4045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70994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4B23CD4-E18E-1D20-6C17-2AA5604EF68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AC257C78-606E-8312-B86B-1752E65F515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34483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4D8282F-9B6A-CAC9-2BAB-95250D5D6F4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3FB0DA47-4588-192A-47DE-462E698D973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18550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1A853FB-042A-1122-EB7F-1D3C3106824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5D44906D-6DEF-5E79-8884-868E06C1731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614469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FA51189-3403-CB69-A913-390069CF258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5DF7835C-FF5A-5F04-A9EF-8F357211FA0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08361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C35BCB5-57CF-C1C8-11D2-03DD5486689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220ABFC6-48B0-35B3-1578-C57C4066DBB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86763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1E2A300-F8F9-65BE-C339-0659B4D2B69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7CDA0C61-32BB-F373-E4F9-5AC6618579B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108149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AB4A497-40B7-51FB-EC63-0D6C006CAB9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BB6137F5-D3C5-DB57-E5CE-539F8EEA4CA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668005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Office PowerPoint</Application>
  <PresentationFormat>Широкоэкранный</PresentationFormat>
  <Paragraphs>0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User1</dc:creator>
  <cp:lastModifiedBy>User1</cp:lastModifiedBy>
  <cp:revision>1</cp:revision>
  <dcterms:created xsi:type="dcterms:W3CDTF">2025-04-20T15:08:27Z</dcterms:created>
  <dcterms:modified xsi:type="dcterms:W3CDTF">2025-04-20T15:10:00Z</dcterms:modified>
</cp:coreProperties>
</file>