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2" r:id="rId6"/>
    <p:sldId id="259" r:id="rId7"/>
    <p:sldId id="261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9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7A644-E4B2-416D-B9D3-C27402E489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54EC1A-1BDB-7022-F52C-B3CF169F1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382B4C-F1EB-065E-CF1C-9272B5B60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FB8703-792E-D844-4072-3B44054FF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07197F-3ED5-3AC1-941A-BDFDDD30C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4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5564E-D1FE-4E85-EC37-CA4045EE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1347D0-1676-F597-74D3-66948E06BF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F09203-E888-E973-F193-988FDB7FB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DC1748-928F-E347-7D68-1BAA6E97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E8817C-46E6-392E-2FF1-D91FC15A4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53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88B44B6-BA52-7F99-1B0F-DA2D1F7CB4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BE96E8-A396-DEDA-F41C-829E0F7F9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E36A7A-A455-D0BD-A63B-437295B0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55355B-7477-316B-803F-C294FED1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7078C2-FC2D-F8DF-7613-5B8FFE4B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138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07A91-0830-1166-53BB-1A50189E5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016B79-4DDE-5FB6-1C04-81BB381DA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866797-16BE-1A8B-8F69-F145445A7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5480E6-82A8-BBAF-2B85-88EF0BCD2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92DF68-6EAA-605D-5CCF-6C37BB50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20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7A594-D717-A7D0-58DA-2E96FB9A4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84AEB8-DDE4-C931-3EE8-F78EA3879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D93B35-14FA-2F35-29D0-47ED38996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F82640-7E58-3DF7-DC85-DB769150D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F2A1F5-B733-FCD9-0D94-9D5CCCA5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31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338732-7EB6-B8A5-2B82-B20E14E7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871954-EA62-487B-A3FC-53D8C41363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340CA9-72BB-6422-C0BC-71E8FEAD0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EF3EB2-D4AF-F6A9-2EFA-87ECFA2F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98344C-4A72-6B6D-6F1B-6BAC24CBB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A0E464-B11D-5917-7DEC-CFD439829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97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4BAFB-6A40-206A-A0FD-133FEB94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3BB97E-D285-0EFD-D3D7-E563091C5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4CA34B-F40E-468A-4BBF-AF27D32F9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4511D50-6E51-1DB8-1265-2382930099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E8A378F-D133-E46D-CB93-725E910D0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72401DB-A153-1043-82BC-29C9E40D7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47C926C-46B3-503E-4BDD-6CAF2BABA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99D5286-A723-B082-9B0B-2368C9D2A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482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3992F5-4306-DF21-89A7-FA5D4BE9B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EF01A4-38E6-F6EC-75FA-ADF551E31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989E67-76F2-940A-9173-2C34A60C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277D489-FD8A-42FD-C06E-121F313C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04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44448D-AE45-A018-FF3F-5BF8E1FB3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C28A58B-A5BA-4FB4-E9CD-B4D9D66D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420BC8-91D6-4CC1-E112-D0FBEC5F5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0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D76EE-8161-4F7D-00C7-C2FB10515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F994F-3E41-9112-59F3-C0E18BE6C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CF22CE-EF9D-A524-5C22-1A836BD07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5E9FBD-E461-80B3-0937-9C29F7943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CD6472-484B-B376-25C1-6D3CAE8A7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7DC24E-DF99-A7B4-8244-748A9FEF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7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71E20-2B12-A288-1D7D-4DEFD3C4C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9453497-6CF1-F72B-CE82-B0689C02F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D0915C-C729-009E-9DBD-90D17745C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4521ED-E5B5-8BAC-72BE-59973EA7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D96E5A-64D9-83B0-5DB1-2068B2550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818027-AF48-4C1D-DCDE-E7D6C5E74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54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AD3E9-319F-487F-EE1E-ED43CB746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23B28F-9C70-97DA-0908-6F704BC35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E24F64-C30F-20BF-C1F3-301F1CA9E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6F4F7C-3AAF-44AD-8067-1342BE2395B6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3B7102-F713-4AA0-0760-A24AC342F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6430D9-672B-ED51-3AAA-DAAB0A4A96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FB01A8-343D-4A90-B911-FFAB4CF36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40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5CA5A-D4A4-93C0-497B-7C0538F99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E99873-FF1F-2218-01C4-74259EE265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текст, снимок экрана, визитная карточк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EB463A43-054D-E05B-1E34-39DC50E89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2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текст, коллаж, на открытом воздухе, люди&#10;&#10;Автоматически созданное описание">
            <a:extLst>
              <a:ext uri="{FF2B5EF4-FFF2-40B4-BE49-F238E27FC236}">
                <a16:creationId xmlns:a16="http://schemas.microsoft.com/office/drawing/2014/main" id="{0ED0A255-F7AB-36A2-947D-0AAE65D9D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60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человек, тол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C4CC45F7-1FD4-9704-ADBF-C0C96AE60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35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человек, текст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A7F40C3B-8680-6309-F6CF-5EF3BF3EA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19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человек, в помещении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A1E870C6-5F39-A4BF-AD29-3AB117C8E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73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люди, человек, кататься на лыжах&#10;&#10;Автоматически созданное описание">
            <a:extLst>
              <a:ext uri="{FF2B5EF4-FFF2-40B4-BE49-F238E27FC236}">
                <a16:creationId xmlns:a16="http://schemas.microsoft.com/office/drawing/2014/main" id="{11869269-3463-E292-B22D-1A5E25638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03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человек, костюм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D718BA8-A2A2-216D-1E20-5D4D13089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56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текст, Человеческое лицо, женщина">
            <a:extLst>
              <a:ext uri="{FF2B5EF4-FFF2-40B4-BE49-F238E27FC236}">
                <a16:creationId xmlns:a16="http://schemas.microsoft.com/office/drawing/2014/main" id="{5424A0F4-AF02-6D07-4137-C16725FE1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703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 D</dc:creator>
  <cp:lastModifiedBy>M D</cp:lastModifiedBy>
  <cp:revision>2</cp:revision>
  <dcterms:created xsi:type="dcterms:W3CDTF">2025-04-19T20:22:22Z</dcterms:created>
  <dcterms:modified xsi:type="dcterms:W3CDTF">2025-04-19T20:24:07Z</dcterms:modified>
</cp:coreProperties>
</file>