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1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4768893" y="6690542"/>
            <a:ext cx="3519170" cy="3596640"/>
          </a:xfrm>
          <a:custGeom>
            <a:avLst/>
            <a:gdLst/>
            <a:ahLst/>
            <a:cxnLst/>
            <a:rect l="l" t="t" r="r" b="b"/>
            <a:pathLst>
              <a:path w="3519169" h="3596640">
                <a:moveTo>
                  <a:pt x="3519106" y="3596457"/>
                </a:moveTo>
                <a:lnTo>
                  <a:pt x="435387" y="3596457"/>
                </a:lnTo>
                <a:lnTo>
                  <a:pt x="428804" y="3587468"/>
                </a:lnTo>
                <a:lnTo>
                  <a:pt x="396835" y="3542078"/>
                </a:lnTo>
                <a:lnTo>
                  <a:pt x="365985" y="3495909"/>
                </a:lnTo>
                <a:lnTo>
                  <a:pt x="336282" y="3449004"/>
                </a:lnTo>
                <a:lnTo>
                  <a:pt x="307735" y="3401376"/>
                </a:lnTo>
                <a:lnTo>
                  <a:pt x="280369" y="3353071"/>
                </a:lnTo>
                <a:lnTo>
                  <a:pt x="254193" y="3304101"/>
                </a:lnTo>
                <a:lnTo>
                  <a:pt x="229231" y="3254511"/>
                </a:lnTo>
                <a:lnTo>
                  <a:pt x="205490" y="3204315"/>
                </a:lnTo>
                <a:lnTo>
                  <a:pt x="182990" y="3153563"/>
                </a:lnTo>
                <a:lnTo>
                  <a:pt x="161740" y="3102263"/>
                </a:lnTo>
                <a:lnTo>
                  <a:pt x="141759" y="3050463"/>
                </a:lnTo>
                <a:lnTo>
                  <a:pt x="123052" y="2998183"/>
                </a:lnTo>
                <a:lnTo>
                  <a:pt x="105637" y="2945466"/>
                </a:lnTo>
                <a:lnTo>
                  <a:pt x="89518" y="2892330"/>
                </a:lnTo>
                <a:lnTo>
                  <a:pt x="74710" y="2838825"/>
                </a:lnTo>
                <a:lnTo>
                  <a:pt x="61218" y="2784961"/>
                </a:lnTo>
                <a:lnTo>
                  <a:pt x="49053" y="2730792"/>
                </a:lnTo>
                <a:lnTo>
                  <a:pt x="38220" y="2676331"/>
                </a:lnTo>
                <a:lnTo>
                  <a:pt x="28728" y="2621632"/>
                </a:lnTo>
                <a:lnTo>
                  <a:pt x="20580" y="2566706"/>
                </a:lnTo>
                <a:lnTo>
                  <a:pt x="13784" y="2511604"/>
                </a:lnTo>
                <a:lnTo>
                  <a:pt x="8341" y="2456347"/>
                </a:lnTo>
                <a:lnTo>
                  <a:pt x="4257" y="2400978"/>
                </a:lnTo>
                <a:lnTo>
                  <a:pt x="1532" y="2345519"/>
                </a:lnTo>
                <a:lnTo>
                  <a:pt x="170" y="2290016"/>
                </a:lnTo>
                <a:lnTo>
                  <a:pt x="0" y="2262253"/>
                </a:lnTo>
                <a:lnTo>
                  <a:pt x="170" y="2234480"/>
                </a:lnTo>
                <a:lnTo>
                  <a:pt x="1532" y="2178978"/>
                </a:lnTo>
                <a:lnTo>
                  <a:pt x="4257" y="2123518"/>
                </a:lnTo>
                <a:lnTo>
                  <a:pt x="8341" y="2068150"/>
                </a:lnTo>
                <a:lnTo>
                  <a:pt x="13784" y="2012892"/>
                </a:lnTo>
                <a:lnTo>
                  <a:pt x="20580" y="1957790"/>
                </a:lnTo>
                <a:lnTo>
                  <a:pt x="28728" y="1902864"/>
                </a:lnTo>
                <a:lnTo>
                  <a:pt x="38220" y="1848165"/>
                </a:lnTo>
                <a:lnTo>
                  <a:pt x="49053" y="1793705"/>
                </a:lnTo>
                <a:lnTo>
                  <a:pt x="61218" y="1739536"/>
                </a:lnTo>
                <a:lnTo>
                  <a:pt x="74710" y="1685671"/>
                </a:lnTo>
                <a:lnTo>
                  <a:pt x="89518" y="1632166"/>
                </a:lnTo>
                <a:lnTo>
                  <a:pt x="105637" y="1579031"/>
                </a:lnTo>
                <a:lnTo>
                  <a:pt x="123052" y="1526313"/>
                </a:lnTo>
                <a:lnTo>
                  <a:pt x="141759" y="1474034"/>
                </a:lnTo>
                <a:lnTo>
                  <a:pt x="161740" y="1422234"/>
                </a:lnTo>
                <a:lnTo>
                  <a:pt x="182990" y="1370934"/>
                </a:lnTo>
                <a:lnTo>
                  <a:pt x="205490" y="1320181"/>
                </a:lnTo>
                <a:lnTo>
                  <a:pt x="229231" y="1269986"/>
                </a:lnTo>
                <a:lnTo>
                  <a:pt x="254193" y="1220396"/>
                </a:lnTo>
                <a:lnTo>
                  <a:pt x="280369" y="1171426"/>
                </a:lnTo>
                <a:lnTo>
                  <a:pt x="307735" y="1123121"/>
                </a:lnTo>
                <a:lnTo>
                  <a:pt x="336282" y="1075492"/>
                </a:lnTo>
                <a:lnTo>
                  <a:pt x="365985" y="1028588"/>
                </a:lnTo>
                <a:lnTo>
                  <a:pt x="396835" y="982418"/>
                </a:lnTo>
                <a:lnTo>
                  <a:pt x="428804" y="937029"/>
                </a:lnTo>
                <a:lnTo>
                  <a:pt x="461882" y="892428"/>
                </a:lnTo>
                <a:lnTo>
                  <a:pt x="496040" y="848660"/>
                </a:lnTo>
                <a:lnTo>
                  <a:pt x="531267" y="805738"/>
                </a:lnTo>
                <a:lnTo>
                  <a:pt x="567531" y="763699"/>
                </a:lnTo>
                <a:lnTo>
                  <a:pt x="604822" y="722557"/>
                </a:lnTo>
                <a:lnTo>
                  <a:pt x="643105" y="682348"/>
                </a:lnTo>
                <a:lnTo>
                  <a:pt x="682370" y="643084"/>
                </a:lnTo>
                <a:lnTo>
                  <a:pt x="722580" y="604802"/>
                </a:lnTo>
                <a:lnTo>
                  <a:pt x="763724" y="567513"/>
                </a:lnTo>
                <a:lnTo>
                  <a:pt x="805766" y="531250"/>
                </a:lnTo>
                <a:lnTo>
                  <a:pt x="848691" y="496024"/>
                </a:lnTo>
                <a:lnTo>
                  <a:pt x="892456" y="461868"/>
                </a:lnTo>
                <a:lnTo>
                  <a:pt x="937059" y="428791"/>
                </a:lnTo>
                <a:lnTo>
                  <a:pt x="982453" y="396822"/>
                </a:lnTo>
                <a:lnTo>
                  <a:pt x="1028621" y="365974"/>
                </a:lnTo>
                <a:lnTo>
                  <a:pt x="1075526" y="336271"/>
                </a:lnTo>
                <a:lnTo>
                  <a:pt x="1123153" y="307725"/>
                </a:lnTo>
                <a:lnTo>
                  <a:pt x="1171462" y="280360"/>
                </a:lnTo>
                <a:lnTo>
                  <a:pt x="1220434" y="254185"/>
                </a:lnTo>
                <a:lnTo>
                  <a:pt x="1270023" y="229224"/>
                </a:lnTo>
                <a:lnTo>
                  <a:pt x="1320220" y="205483"/>
                </a:lnTo>
                <a:lnTo>
                  <a:pt x="1370980" y="182984"/>
                </a:lnTo>
                <a:lnTo>
                  <a:pt x="1422282" y="161735"/>
                </a:lnTo>
                <a:lnTo>
                  <a:pt x="1474081" y="141755"/>
                </a:lnTo>
                <a:lnTo>
                  <a:pt x="1526366" y="123048"/>
                </a:lnTo>
                <a:lnTo>
                  <a:pt x="1579082" y="105633"/>
                </a:lnTo>
                <a:lnTo>
                  <a:pt x="1632219" y="89515"/>
                </a:lnTo>
                <a:lnTo>
                  <a:pt x="1685729" y="74707"/>
                </a:lnTo>
                <a:lnTo>
                  <a:pt x="1739595" y="61215"/>
                </a:lnTo>
                <a:lnTo>
                  <a:pt x="1793766" y="49051"/>
                </a:lnTo>
                <a:lnTo>
                  <a:pt x="1848225" y="38219"/>
                </a:lnTo>
                <a:lnTo>
                  <a:pt x="1902928" y="28727"/>
                </a:lnTo>
                <a:lnTo>
                  <a:pt x="1957856" y="20580"/>
                </a:lnTo>
                <a:lnTo>
                  <a:pt x="2012957" y="13784"/>
                </a:lnTo>
                <a:lnTo>
                  <a:pt x="2068219" y="8341"/>
                </a:lnTo>
                <a:lnTo>
                  <a:pt x="2123587" y="4257"/>
                </a:lnTo>
                <a:lnTo>
                  <a:pt x="2179051" y="1532"/>
                </a:lnTo>
                <a:lnTo>
                  <a:pt x="2234556" y="170"/>
                </a:lnTo>
                <a:lnTo>
                  <a:pt x="2262321" y="0"/>
                </a:lnTo>
                <a:lnTo>
                  <a:pt x="2290090" y="170"/>
                </a:lnTo>
                <a:lnTo>
                  <a:pt x="2345593" y="1532"/>
                </a:lnTo>
                <a:lnTo>
                  <a:pt x="2401054" y="4257"/>
                </a:lnTo>
                <a:lnTo>
                  <a:pt x="2456422" y="8341"/>
                </a:lnTo>
                <a:lnTo>
                  <a:pt x="2511685" y="13784"/>
                </a:lnTo>
                <a:lnTo>
                  <a:pt x="2566789" y="20580"/>
                </a:lnTo>
                <a:lnTo>
                  <a:pt x="2621717" y="28727"/>
                </a:lnTo>
                <a:lnTo>
                  <a:pt x="2676421" y="38219"/>
                </a:lnTo>
                <a:lnTo>
                  <a:pt x="2730880" y="49051"/>
                </a:lnTo>
                <a:lnTo>
                  <a:pt x="2785050" y="61215"/>
                </a:lnTo>
                <a:lnTo>
                  <a:pt x="2838912" y="74707"/>
                </a:lnTo>
                <a:lnTo>
                  <a:pt x="2892422" y="89515"/>
                </a:lnTo>
                <a:lnTo>
                  <a:pt x="2945559" y="105633"/>
                </a:lnTo>
                <a:lnTo>
                  <a:pt x="2998279" y="123048"/>
                </a:lnTo>
                <a:lnTo>
                  <a:pt x="3050563" y="141755"/>
                </a:lnTo>
                <a:lnTo>
                  <a:pt x="3102359" y="161735"/>
                </a:lnTo>
                <a:lnTo>
                  <a:pt x="3153661" y="182984"/>
                </a:lnTo>
                <a:lnTo>
                  <a:pt x="3204421" y="205483"/>
                </a:lnTo>
                <a:lnTo>
                  <a:pt x="3254618" y="229224"/>
                </a:lnTo>
                <a:lnTo>
                  <a:pt x="3304207" y="254185"/>
                </a:lnTo>
                <a:lnTo>
                  <a:pt x="3353179" y="280360"/>
                </a:lnTo>
                <a:lnTo>
                  <a:pt x="3401488" y="307725"/>
                </a:lnTo>
                <a:lnTo>
                  <a:pt x="3449115" y="336271"/>
                </a:lnTo>
                <a:lnTo>
                  <a:pt x="3496024" y="365974"/>
                </a:lnTo>
                <a:lnTo>
                  <a:pt x="3519106" y="381256"/>
                </a:lnTo>
                <a:lnTo>
                  <a:pt x="3519106" y="3596457"/>
                </a:lnTo>
                <a:close/>
              </a:path>
            </a:pathLst>
          </a:custGeom>
          <a:solidFill>
            <a:srgbClr val="FFBD58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12050" y="0"/>
            <a:ext cx="7972409" cy="425311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4074" y="6026658"/>
            <a:ext cx="5400690" cy="404814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6154" y="114269"/>
            <a:ext cx="5514959" cy="414339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6249" y="3187354"/>
            <a:ext cx="5514864" cy="350282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94844" y="0"/>
            <a:ext cx="5667359" cy="425769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998" y="90455"/>
            <a:ext cx="16977105" cy="1987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5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92858" y="5140126"/>
            <a:ext cx="14872969" cy="4478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7" Type="http://schemas.openxmlformats.org/officeDocument/2006/relationships/image" Target="../media/image22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24.jp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Relationship Id="rId16" Type="http://schemas.openxmlformats.org/officeDocument/2006/relationships/image" Target="../media/image37.png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image" Target="../media/image40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-137794" y="-154939"/>
            <a:ext cx="18580735" cy="10579735"/>
            <a:chOff x="-137794" y="-154939"/>
            <a:chExt cx="18580735" cy="1057973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4095844" y="0"/>
              <a:ext cx="4192270" cy="3881754"/>
            </a:xfrm>
            <a:custGeom>
              <a:avLst/>
              <a:gdLst/>
              <a:ahLst/>
              <a:cxnLst/>
              <a:rect l="l" t="t" r="r" b="b"/>
              <a:pathLst>
                <a:path w="4192269" h="3881754">
                  <a:moveTo>
                    <a:pt x="2543708" y="3881580"/>
                  </a:moveTo>
                  <a:lnTo>
                    <a:pt x="2481272" y="3880815"/>
                  </a:lnTo>
                  <a:lnTo>
                    <a:pt x="2418881" y="3878515"/>
                  </a:lnTo>
                  <a:lnTo>
                    <a:pt x="2356568" y="3874689"/>
                  </a:lnTo>
                  <a:lnTo>
                    <a:pt x="2294369" y="3869328"/>
                  </a:lnTo>
                  <a:lnTo>
                    <a:pt x="2232320" y="3862453"/>
                  </a:lnTo>
                  <a:lnTo>
                    <a:pt x="2170456" y="3854049"/>
                  </a:lnTo>
                  <a:lnTo>
                    <a:pt x="2108820" y="3844131"/>
                  </a:lnTo>
                  <a:lnTo>
                    <a:pt x="2047448" y="3832706"/>
                  </a:lnTo>
                  <a:lnTo>
                    <a:pt x="1986367" y="3819775"/>
                  </a:lnTo>
                  <a:lnTo>
                    <a:pt x="1925630" y="3805346"/>
                  </a:lnTo>
                  <a:lnTo>
                    <a:pt x="1865260" y="3789440"/>
                  </a:lnTo>
                  <a:lnTo>
                    <a:pt x="1805296" y="3772055"/>
                  </a:lnTo>
                  <a:lnTo>
                    <a:pt x="1745785" y="3753198"/>
                  </a:lnTo>
                  <a:lnTo>
                    <a:pt x="1686753" y="3732891"/>
                  </a:lnTo>
                  <a:lnTo>
                    <a:pt x="1628231" y="3711138"/>
                  </a:lnTo>
                  <a:lnTo>
                    <a:pt x="1570266" y="3687958"/>
                  </a:lnTo>
                  <a:lnTo>
                    <a:pt x="1512883" y="3663362"/>
                  </a:lnTo>
                  <a:lnTo>
                    <a:pt x="1456121" y="3637360"/>
                  </a:lnTo>
                  <a:lnTo>
                    <a:pt x="1400019" y="3609981"/>
                  </a:lnTo>
                  <a:lnTo>
                    <a:pt x="1344603" y="3581232"/>
                  </a:lnTo>
                  <a:lnTo>
                    <a:pt x="1289912" y="3551131"/>
                  </a:lnTo>
                  <a:lnTo>
                    <a:pt x="1235970" y="3519696"/>
                  </a:lnTo>
                  <a:lnTo>
                    <a:pt x="1182823" y="3486947"/>
                  </a:lnTo>
                  <a:lnTo>
                    <a:pt x="1130498" y="3452905"/>
                  </a:lnTo>
                  <a:lnTo>
                    <a:pt x="1079017" y="3417584"/>
                  </a:lnTo>
                  <a:lnTo>
                    <a:pt x="1028414" y="3381012"/>
                  </a:lnTo>
                  <a:lnTo>
                    <a:pt x="978734" y="3343213"/>
                  </a:lnTo>
                  <a:lnTo>
                    <a:pt x="929996" y="3304207"/>
                  </a:lnTo>
                  <a:lnTo>
                    <a:pt x="882223" y="3264012"/>
                  </a:lnTo>
                  <a:lnTo>
                    <a:pt x="835454" y="3222661"/>
                  </a:lnTo>
                  <a:lnTo>
                    <a:pt x="789714" y="3180170"/>
                  </a:lnTo>
                  <a:lnTo>
                    <a:pt x="745031" y="3136573"/>
                  </a:lnTo>
                  <a:lnTo>
                    <a:pt x="701431" y="3091891"/>
                  </a:lnTo>
                  <a:lnTo>
                    <a:pt x="658941" y="3046145"/>
                  </a:lnTo>
                  <a:lnTo>
                    <a:pt x="617586" y="2999379"/>
                  </a:lnTo>
                  <a:lnTo>
                    <a:pt x="577391" y="2951614"/>
                  </a:lnTo>
                  <a:lnTo>
                    <a:pt x="538381" y="2902876"/>
                  </a:lnTo>
                  <a:lnTo>
                    <a:pt x="500580" y="2853189"/>
                  </a:lnTo>
                  <a:lnTo>
                    <a:pt x="464008" y="2802597"/>
                  </a:lnTo>
                  <a:lnTo>
                    <a:pt x="428689" y="2751118"/>
                  </a:lnTo>
                  <a:lnTo>
                    <a:pt x="394644" y="2698790"/>
                  </a:lnTo>
                  <a:lnTo>
                    <a:pt x="361894" y="2645640"/>
                  </a:lnTo>
                  <a:lnTo>
                    <a:pt x="330459" y="2591703"/>
                  </a:lnTo>
                  <a:lnTo>
                    <a:pt x="300356" y="2537010"/>
                  </a:lnTo>
                  <a:lnTo>
                    <a:pt x="271604" y="2481599"/>
                  </a:lnTo>
                  <a:lnTo>
                    <a:pt x="244222" y="2425495"/>
                  </a:lnTo>
                  <a:lnTo>
                    <a:pt x="218224" y="2368740"/>
                  </a:lnTo>
                  <a:lnTo>
                    <a:pt x="193626" y="2311363"/>
                  </a:lnTo>
                  <a:lnTo>
                    <a:pt x="170445" y="2253396"/>
                  </a:lnTo>
                  <a:lnTo>
                    <a:pt x="148694" y="2194879"/>
                  </a:lnTo>
                  <a:lnTo>
                    <a:pt x="128384" y="2135847"/>
                  </a:lnTo>
                  <a:lnTo>
                    <a:pt x="109530" y="2076329"/>
                  </a:lnTo>
                  <a:lnTo>
                    <a:pt x="92142" y="2016376"/>
                  </a:lnTo>
                  <a:lnTo>
                    <a:pt x="76231" y="1956009"/>
                  </a:lnTo>
                  <a:lnTo>
                    <a:pt x="61806" y="1895270"/>
                  </a:lnTo>
                  <a:lnTo>
                    <a:pt x="48876" y="1834194"/>
                  </a:lnTo>
                  <a:lnTo>
                    <a:pt x="37449" y="1772821"/>
                  </a:lnTo>
                  <a:lnTo>
                    <a:pt x="27531" y="1711190"/>
                  </a:lnTo>
                  <a:lnTo>
                    <a:pt x="19129" y="1649324"/>
                  </a:lnTo>
                  <a:lnTo>
                    <a:pt x="12248" y="1587281"/>
                  </a:lnTo>
                  <a:lnTo>
                    <a:pt x="6892" y="1525080"/>
                  </a:lnTo>
                  <a:lnTo>
                    <a:pt x="3064" y="1462772"/>
                  </a:lnTo>
                  <a:lnTo>
                    <a:pt x="765" y="1400383"/>
                  </a:lnTo>
                  <a:lnTo>
                    <a:pt x="0" y="1337958"/>
                  </a:lnTo>
                  <a:lnTo>
                    <a:pt x="191" y="1306731"/>
                  </a:lnTo>
                  <a:lnTo>
                    <a:pt x="1723" y="1244325"/>
                  </a:lnTo>
                  <a:lnTo>
                    <a:pt x="4787" y="1181968"/>
                  </a:lnTo>
                  <a:lnTo>
                    <a:pt x="9379" y="1119713"/>
                  </a:lnTo>
                  <a:lnTo>
                    <a:pt x="15498" y="1057582"/>
                  </a:lnTo>
                  <a:lnTo>
                    <a:pt x="23140" y="995627"/>
                  </a:lnTo>
                  <a:lnTo>
                    <a:pt x="32301" y="933869"/>
                  </a:lnTo>
                  <a:lnTo>
                    <a:pt x="42974" y="872367"/>
                  </a:lnTo>
                  <a:lnTo>
                    <a:pt x="55154" y="811132"/>
                  </a:lnTo>
                  <a:lnTo>
                    <a:pt x="68832" y="750226"/>
                  </a:lnTo>
                  <a:lnTo>
                    <a:pt x="84002" y="689662"/>
                  </a:lnTo>
                  <a:lnTo>
                    <a:pt x="100652" y="629502"/>
                  </a:lnTo>
                  <a:lnTo>
                    <a:pt x="118775" y="569758"/>
                  </a:lnTo>
                  <a:lnTo>
                    <a:pt x="138357" y="510483"/>
                  </a:lnTo>
                  <a:lnTo>
                    <a:pt x="159391" y="451701"/>
                  </a:lnTo>
                  <a:lnTo>
                    <a:pt x="181857" y="393458"/>
                  </a:lnTo>
                  <a:lnTo>
                    <a:pt x="205750" y="335777"/>
                  </a:lnTo>
                  <a:lnTo>
                    <a:pt x="231048" y="278712"/>
                  </a:lnTo>
                  <a:lnTo>
                    <a:pt x="257742" y="222274"/>
                  </a:lnTo>
                  <a:lnTo>
                    <a:pt x="285809" y="166516"/>
                  </a:lnTo>
                  <a:lnTo>
                    <a:pt x="315241" y="111455"/>
                  </a:lnTo>
                  <a:lnTo>
                    <a:pt x="346010" y="57142"/>
                  </a:lnTo>
                  <a:lnTo>
                    <a:pt x="378107" y="3589"/>
                  </a:lnTo>
                  <a:lnTo>
                    <a:pt x="380350" y="0"/>
                  </a:lnTo>
                  <a:lnTo>
                    <a:pt x="4192156" y="0"/>
                  </a:lnTo>
                  <a:lnTo>
                    <a:pt x="4192156" y="3275107"/>
                  </a:lnTo>
                  <a:lnTo>
                    <a:pt x="4181419" y="3284255"/>
                  </a:lnTo>
                  <a:lnTo>
                    <a:pt x="4133154" y="3323861"/>
                  </a:lnTo>
                  <a:lnTo>
                    <a:pt x="4083941" y="3362263"/>
                  </a:lnTo>
                  <a:lnTo>
                    <a:pt x="4033795" y="3399455"/>
                  </a:lnTo>
                  <a:lnTo>
                    <a:pt x="3982756" y="3435400"/>
                  </a:lnTo>
                  <a:lnTo>
                    <a:pt x="3930845" y="3470087"/>
                  </a:lnTo>
                  <a:lnTo>
                    <a:pt x="3878102" y="3503483"/>
                  </a:lnTo>
                  <a:lnTo>
                    <a:pt x="3824551" y="3535580"/>
                  </a:lnTo>
                  <a:lnTo>
                    <a:pt x="3770233" y="3566349"/>
                  </a:lnTo>
                  <a:lnTo>
                    <a:pt x="3715171" y="3595777"/>
                  </a:lnTo>
                  <a:lnTo>
                    <a:pt x="3659414" y="3623843"/>
                  </a:lnTo>
                  <a:lnTo>
                    <a:pt x="3602974" y="3650537"/>
                  </a:lnTo>
                  <a:lnTo>
                    <a:pt x="3545900" y="3675836"/>
                  </a:lnTo>
                  <a:lnTo>
                    <a:pt x="3488218" y="3699726"/>
                  </a:lnTo>
                  <a:lnTo>
                    <a:pt x="3429980" y="3722194"/>
                  </a:lnTo>
                  <a:lnTo>
                    <a:pt x="3371192" y="3743226"/>
                  </a:lnTo>
                  <a:lnTo>
                    <a:pt x="3311916" y="3762807"/>
                  </a:lnTo>
                  <a:lnTo>
                    <a:pt x="3252170" y="3780932"/>
                  </a:lnTo>
                  <a:lnTo>
                    <a:pt x="3192004" y="3797578"/>
                  </a:lnTo>
                  <a:lnTo>
                    <a:pt x="3131443" y="3812748"/>
                  </a:lnTo>
                  <a:lnTo>
                    <a:pt x="3070536" y="3826428"/>
                  </a:lnTo>
                  <a:lnTo>
                    <a:pt x="3009303" y="3838607"/>
                  </a:lnTo>
                  <a:lnTo>
                    <a:pt x="2947795" y="3849278"/>
                  </a:lnTo>
                  <a:lnTo>
                    <a:pt x="2886036" y="3858442"/>
                  </a:lnTo>
                  <a:lnTo>
                    <a:pt x="2824078" y="3866081"/>
                  </a:lnTo>
                  <a:lnTo>
                    <a:pt x="2761942" y="3872200"/>
                  </a:lnTo>
                  <a:lnTo>
                    <a:pt x="2699688" y="3876794"/>
                  </a:lnTo>
                  <a:lnTo>
                    <a:pt x="2637329" y="3879857"/>
                  </a:lnTo>
                  <a:lnTo>
                    <a:pt x="2574922" y="3881389"/>
                  </a:lnTo>
                  <a:lnTo>
                    <a:pt x="2543708" y="3881580"/>
                  </a:lnTo>
                  <a:close/>
                </a:path>
              </a:pathLst>
            </a:custGeom>
            <a:solidFill>
              <a:srgbClr val="FFFFFF">
                <a:alpha val="2666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4095844" y="0"/>
              <a:ext cx="4192270" cy="3881754"/>
            </a:xfrm>
            <a:custGeom>
              <a:avLst/>
              <a:gdLst/>
              <a:ahLst/>
              <a:cxnLst/>
              <a:rect l="l" t="t" r="r" b="b"/>
              <a:pathLst>
                <a:path w="4192269" h="3881754">
                  <a:moveTo>
                    <a:pt x="4192156" y="3275107"/>
                  </a:moveTo>
                  <a:lnTo>
                    <a:pt x="4157411" y="3304207"/>
                  </a:lnTo>
                  <a:lnTo>
                    <a:pt x="4108665" y="3343213"/>
                  </a:lnTo>
                  <a:lnTo>
                    <a:pt x="4058983" y="3381012"/>
                  </a:lnTo>
                  <a:lnTo>
                    <a:pt x="4008385" y="3417584"/>
                  </a:lnTo>
                  <a:lnTo>
                    <a:pt x="3956909" y="3452905"/>
                  </a:lnTo>
                  <a:lnTo>
                    <a:pt x="3904575" y="3486947"/>
                  </a:lnTo>
                  <a:lnTo>
                    <a:pt x="3851427" y="3519696"/>
                  </a:lnTo>
                  <a:lnTo>
                    <a:pt x="3797486" y="3551132"/>
                  </a:lnTo>
                  <a:lnTo>
                    <a:pt x="3742794" y="3581232"/>
                  </a:lnTo>
                  <a:lnTo>
                    <a:pt x="3687378" y="3609981"/>
                  </a:lnTo>
                  <a:lnTo>
                    <a:pt x="3631277" y="3637360"/>
                  </a:lnTo>
                  <a:lnTo>
                    <a:pt x="3574515" y="3663362"/>
                  </a:lnTo>
                  <a:lnTo>
                    <a:pt x="3517131" y="3687958"/>
                  </a:lnTo>
                  <a:lnTo>
                    <a:pt x="3459167" y="3711138"/>
                  </a:lnTo>
                  <a:lnTo>
                    <a:pt x="3400654" y="3732891"/>
                  </a:lnTo>
                  <a:lnTo>
                    <a:pt x="3341613" y="3753198"/>
                  </a:lnTo>
                  <a:lnTo>
                    <a:pt x="3282101" y="3772055"/>
                  </a:lnTo>
                  <a:lnTo>
                    <a:pt x="3222138" y="3789440"/>
                  </a:lnTo>
                  <a:lnTo>
                    <a:pt x="3161768" y="3805346"/>
                  </a:lnTo>
                  <a:lnTo>
                    <a:pt x="3101031" y="3819776"/>
                  </a:lnTo>
                  <a:lnTo>
                    <a:pt x="3039959" y="3832706"/>
                  </a:lnTo>
                  <a:lnTo>
                    <a:pt x="2978582" y="3844131"/>
                  </a:lnTo>
                  <a:lnTo>
                    <a:pt x="2916941" y="3854049"/>
                  </a:lnTo>
                  <a:lnTo>
                    <a:pt x="2855081" y="3862453"/>
                  </a:lnTo>
                  <a:lnTo>
                    <a:pt x="2793028" y="3869328"/>
                  </a:lnTo>
                  <a:lnTo>
                    <a:pt x="2730829" y="3874689"/>
                  </a:lnTo>
                  <a:lnTo>
                    <a:pt x="2668516" y="3878515"/>
                  </a:lnTo>
                  <a:lnTo>
                    <a:pt x="2606130" y="3880815"/>
                  </a:lnTo>
                  <a:lnTo>
                    <a:pt x="2543708" y="3881580"/>
                  </a:lnTo>
                  <a:lnTo>
                    <a:pt x="2512481" y="3881389"/>
                  </a:lnTo>
                  <a:lnTo>
                    <a:pt x="2450073" y="3879857"/>
                  </a:lnTo>
                  <a:lnTo>
                    <a:pt x="2387710" y="3876794"/>
                  </a:lnTo>
                  <a:lnTo>
                    <a:pt x="2325455" y="3872200"/>
                  </a:lnTo>
                  <a:lnTo>
                    <a:pt x="2263320" y="3866081"/>
                  </a:lnTo>
                  <a:lnTo>
                    <a:pt x="2201366" y="3858442"/>
                  </a:lnTo>
                  <a:lnTo>
                    <a:pt x="2139606" y="3849278"/>
                  </a:lnTo>
                  <a:lnTo>
                    <a:pt x="2078100" y="3838607"/>
                  </a:lnTo>
                  <a:lnTo>
                    <a:pt x="2016866" y="3826428"/>
                  </a:lnTo>
                  <a:lnTo>
                    <a:pt x="1955955" y="3812748"/>
                  </a:lnTo>
                  <a:lnTo>
                    <a:pt x="1895393" y="3797578"/>
                  </a:lnTo>
                  <a:lnTo>
                    <a:pt x="1835228" y="3780932"/>
                  </a:lnTo>
                  <a:lnTo>
                    <a:pt x="1775482" y="3762807"/>
                  </a:lnTo>
                  <a:lnTo>
                    <a:pt x="1716209" y="3743226"/>
                  </a:lnTo>
                  <a:lnTo>
                    <a:pt x="1657421" y="3722194"/>
                  </a:lnTo>
                  <a:lnTo>
                    <a:pt x="1599180" y="3699726"/>
                  </a:lnTo>
                  <a:lnTo>
                    <a:pt x="1541497" y="3675836"/>
                  </a:lnTo>
                  <a:lnTo>
                    <a:pt x="1484424" y="3650537"/>
                  </a:lnTo>
                  <a:lnTo>
                    <a:pt x="1427983" y="3623843"/>
                  </a:lnTo>
                  <a:lnTo>
                    <a:pt x="1372226" y="3595777"/>
                  </a:lnTo>
                  <a:lnTo>
                    <a:pt x="1317164" y="3566349"/>
                  </a:lnTo>
                  <a:lnTo>
                    <a:pt x="1262847" y="3535580"/>
                  </a:lnTo>
                  <a:lnTo>
                    <a:pt x="1209295" y="3503483"/>
                  </a:lnTo>
                  <a:lnTo>
                    <a:pt x="1156556" y="3470087"/>
                  </a:lnTo>
                  <a:lnTo>
                    <a:pt x="1104647" y="3435400"/>
                  </a:lnTo>
                  <a:lnTo>
                    <a:pt x="1053606" y="3399455"/>
                  </a:lnTo>
                  <a:lnTo>
                    <a:pt x="1003456" y="3362263"/>
                  </a:lnTo>
                  <a:lnTo>
                    <a:pt x="954247" y="3323861"/>
                  </a:lnTo>
                  <a:lnTo>
                    <a:pt x="905984" y="3284255"/>
                  </a:lnTo>
                  <a:lnTo>
                    <a:pt x="858713" y="3243480"/>
                  </a:lnTo>
                  <a:lnTo>
                    <a:pt x="812452" y="3201553"/>
                  </a:lnTo>
                  <a:lnTo>
                    <a:pt x="767240" y="3158511"/>
                  </a:lnTo>
                  <a:lnTo>
                    <a:pt x="723092" y="3114365"/>
                  </a:lnTo>
                  <a:lnTo>
                    <a:pt x="680047" y="3069152"/>
                  </a:lnTo>
                  <a:lnTo>
                    <a:pt x="638118" y="3022887"/>
                  </a:lnTo>
                  <a:lnTo>
                    <a:pt x="597344" y="2975622"/>
                  </a:lnTo>
                  <a:lnTo>
                    <a:pt x="557735" y="2927364"/>
                  </a:lnTo>
                  <a:lnTo>
                    <a:pt x="519329" y="2878152"/>
                  </a:lnTo>
                  <a:lnTo>
                    <a:pt x="482137" y="2828004"/>
                  </a:lnTo>
                  <a:lnTo>
                    <a:pt x="446192" y="2776968"/>
                  </a:lnTo>
                  <a:lnTo>
                    <a:pt x="411505" y="2725056"/>
                  </a:lnTo>
                  <a:lnTo>
                    <a:pt x="378107" y="2672318"/>
                  </a:lnTo>
                  <a:lnTo>
                    <a:pt x="346010" y="2618765"/>
                  </a:lnTo>
                  <a:lnTo>
                    <a:pt x="315241" y="2564452"/>
                  </a:lnTo>
                  <a:lnTo>
                    <a:pt x="285809" y="2509391"/>
                  </a:lnTo>
                  <a:lnTo>
                    <a:pt x="257742" y="2453633"/>
                  </a:lnTo>
                  <a:lnTo>
                    <a:pt x="231048" y="2397195"/>
                  </a:lnTo>
                  <a:lnTo>
                    <a:pt x="205750" y="2340129"/>
                  </a:lnTo>
                  <a:lnTo>
                    <a:pt x="181857" y="2282448"/>
                  </a:lnTo>
                  <a:lnTo>
                    <a:pt x="159391" y="2224206"/>
                  </a:lnTo>
                  <a:lnTo>
                    <a:pt x="138357" y="2165424"/>
                  </a:lnTo>
                  <a:lnTo>
                    <a:pt x="118775" y="2106149"/>
                  </a:lnTo>
                  <a:lnTo>
                    <a:pt x="100652" y="2046405"/>
                  </a:lnTo>
                  <a:lnTo>
                    <a:pt x="84002" y="1986245"/>
                  </a:lnTo>
                  <a:lnTo>
                    <a:pt x="68832" y="1925681"/>
                  </a:lnTo>
                  <a:lnTo>
                    <a:pt x="55154" y="1864774"/>
                  </a:lnTo>
                  <a:lnTo>
                    <a:pt x="42974" y="1803540"/>
                  </a:lnTo>
                  <a:lnTo>
                    <a:pt x="32301" y="1742037"/>
                  </a:lnTo>
                  <a:lnTo>
                    <a:pt x="23140" y="1680280"/>
                  </a:lnTo>
                  <a:lnTo>
                    <a:pt x="15498" y="1618324"/>
                  </a:lnTo>
                  <a:lnTo>
                    <a:pt x="9379" y="1556194"/>
                  </a:lnTo>
                  <a:lnTo>
                    <a:pt x="4787" y="1493939"/>
                  </a:lnTo>
                  <a:lnTo>
                    <a:pt x="1723" y="1431581"/>
                  </a:lnTo>
                  <a:lnTo>
                    <a:pt x="191" y="1369175"/>
                  </a:lnTo>
                  <a:lnTo>
                    <a:pt x="0" y="1337958"/>
                  </a:lnTo>
                  <a:lnTo>
                    <a:pt x="191" y="1306731"/>
                  </a:lnTo>
                  <a:lnTo>
                    <a:pt x="1723" y="1244325"/>
                  </a:lnTo>
                  <a:lnTo>
                    <a:pt x="4787" y="1181968"/>
                  </a:lnTo>
                  <a:lnTo>
                    <a:pt x="9379" y="1119713"/>
                  </a:lnTo>
                  <a:lnTo>
                    <a:pt x="15498" y="1057582"/>
                  </a:lnTo>
                  <a:lnTo>
                    <a:pt x="23140" y="995627"/>
                  </a:lnTo>
                  <a:lnTo>
                    <a:pt x="32301" y="933869"/>
                  </a:lnTo>
                  <a:lnTo>
                    <a:pt x="42974" y="872367"/>
                  </a:lnTo>
                  <a:lnTo>
                    <a:pt x="55154" y="811132"/>
                  </a:lnTo>
                  <a:lnTo>
                    <a:pt x="68832" y="750226"/>
                  </a:lnTo>
                  <a:lnTo>
                    <a:pt x="84002" y="689662"/>
                  </a:lnTo>
                  <a:lnTo>
                    <a:pt x="100652" y="629502"/>
                  </a:lnTo>
                  <a:lnTo>
                    <a:pt x="118775" y="569758"/>
                  </a:lnTo>
                  <a:lnTo>
                    <a:pt x="138357" y="510483"/>
                  </a:lnTo>
                  <a:lnTo>
                    <a:pt x="159391" y="451701"/>
                  </a:lnTo>
                  <a:lnTo>
                    <a:pt x="181857" y="393458"/>
                  </a:lnTo>
                  <a:lnTo>
                    <a:pt x="205750" y="335777"/>
                  </a:lnTo>
                  <a:lnTo>
                    <a:pt x="231048" y="278712"/>
                  </a:lnTo>
                  <a:lnTo>
                    <a:pt x="257742" y="222274"/>
                  </a:lnTo>
                  <a:lnTo>
                    <a:pt x="285809" y="166516"/>
                  </a:lnTo>
                  <a:lnTo>
                    <a:pt x="315241" y="111455"/>
                  </a:lnTo>
                  <a:lnTo>
                    <a:pt x="346010" y="57142"/>
                  </a:lnTo>
                  <a:lnTo>
                    <a:pt x="378107" y="3589"/>
                  </a:lnTo>
                  <a:lnTo>
                    <a:pt x="380350" y="0"/>
                  </a:lnTo>
                </a:path>
              </a:pathLst>
            </a:custGeom>
            <a:ln w="309396">
              <a:solidFill>
                <a:srgbClr val="FFBD5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1513183" y="0"/>
              <a:ext cx="2265680" cy="1169670"/>
            </a:xfrm>
            <a:custGeom>
              <a:avLst/>
              <a:gdLst/>
              <a:ahLst/>
              <a:cxnLst/>
              <a:rect l="l" t="t" r="r" b="b"/>
              <a:pathLst>
                <a:path w="2265680" h="1169670">
                  <a:moveTo>
                    <a:pt x="2263701" y="0"/>
                  </a:moveTo>
                  <a:lnTo>
                    <a:pt x="2264283" y="13347"/>
                  </a:lnTo>
                  <a:lnTo>
                    <a:pt x="2264709" y="27023"/>
                  </a:lnTo>
                  <a:lnTo>
                    <a:pt x="2264966" y="40703"/>
                  </a:lnTo>
                  <a:lnTo>
                    <a:pt x="2265052" y="54387"/>
                  </a:lnTo>
                  <a:lnTo>
                    <a:pt x="2264966" y="68075"/>
                  </a:lnTo>
                  <a:lnTo>
                    <a:pt x="2263687" y="109103"/>
                  </a:lnTo>
                  <a:lnTo>
                    <a:pt x="2260875" y="150055"/>
                  </a:lnTo>
                  <a:lnTo>
                    <a:pt x="2256532" y="190878"/>
                  </a:lnTo>
                  <a:lnTo>
                    <a:pt x="2250669" y="231519"/>
                  </a:lnTo>
                  <a:lnTo>
                    <a:pt x="2243286" y="271916"/>
                  </a:lnTo>
                  <a:lnTo>
                    <a:pt x="2234404" y="312019"/>
                  </a:lnTo>
                  <a:lnTo>
                    <a:pt x="2224026" y="351776"/>
                  </a:lnTo>
                  <a:lnTo>
                    <a:pt x="2212167" y="391128"/>
                  </a:lnTo>
                  <a:lnTo>
                    <a:pt x="2198845" y="430022"/>
                  </a:lnTo>
                  <a:lnTo>
                    <a:pt x="2184082" y="468408"/>
                  </a:lnTo>
                  <a:lnTo>
                    <a:pt x="2167891" y="506234"/>
                  </a:lnTo>
                  <a:lnTo>
                    <a:pt x="2150295" y="543447"/>
                  </a:lnTo>
                  <a:lnTo>
                    <a:pt x="2131324" y="579995"/>
                  </a:lnTo>
                  <a:lnTo>
                    <a:pt x="2110996" y="615833"/>
                  </a:lnTo>
                  <a:lnTo>
                    <a:pt x="2089342" y="650912"/>
                  </a:lnTo>
                  <a:lnTo>
                    <a:pt x="2066392" y="685181"/>
                  </a:lnTo>
                  <a:lnTo>
                    <a:pt x="2042179" y="718593"/>
                  </a:lnTo>
                  <a:lnTo>
                    <a:pt x="2016729" y="751107"/>
                  </a:lnTo>
                  <a:lnTo>
                    <a:pt x="1990083" y="782675"/>
                  </a:lnTo>
                  <a:lnTo>
                    <a:pt x="1962274" y="813260"/>
                  </a:lnTo>
                  <a:lnTo>
                    <a:pt x="1933340" y="842814"/>
                  </a:lnTo>
                  <a:lnTo>
                    <a:pt x="1903323" y="871298"/>
                  </a:lnTo>
                  <a:lnTo>
                    <a:pt x="1872260" y="898677"/>
                  </a:lnTo>
                  <a:lnTo>
                    <a:pt x="1840193" y="924912"/>
                  </a:lnTo>
                  <a:lnTo>
                    <a:pt x="1807170" y="949964"/>
                  </a:lnTo>
                  <a:lnTo>
                    <a:pt x="1773232" y="973805"/>
                  </a:lnTo>
                  <a:lnTo>
                    <a:pt x="1738424" y="996401"/>
                  </a:lnTo>
                  <a:lnTo>
                    <a:pt x="1702795" y="1017719"/>
                  </a:lnTo>
                  <a:lnTo>
                    <a:pt x="1666395" y="1037730"/>
                  </a:lnTo>
                  <a:lnTo>
                    <a:pt x="1629271" y="1056409"/>
                  </a:lnTo>
                  <a:lnTo>
                    <a:pt x="1591472" y="1073732"/>
                  </a:lnTo>
                  <a:lnTo>
                    <a:pt x="1553050" y="1089672"/>
                  </a:lnTo>
                  <a:lnTo>
                    <a:pt x="1514064" y="1104210"/>
                  </a:lnTo>
                  <a:lnTo>
                    <a:pt x="1474556" y="1117324"/>
                  </a:lnTo>
                  <a:lnTo>
                    <a:pt x="1434584" y="1128998"/>
                  </a:lnTo>
                  <a:lnTo>
                    <a:pt x="1394204" y="1139215"/>
                  </a:lnTo>
                  <a:lnTo>
                    <a:pt x="1353473" y="1147964"/>
                  </a:lnTo>
                  <a:lnTo>
                    <a:pt x="1312439" y="1155228"/>
                  </a:lnTo>
                  <a:lnTo>
                    <a:pt x="1271160" y="1161003"/>
                  </a:lnTo>
                  <a:lnTo>
                    <a:pt x="1229692" y="1165276"/>
                  </a:lnTo>
                  <a:lnTo>
                    <a:pt x="1188096" y="1168044"/>
                  </a:lnTo>
                  <a:lnTo>
                    <a:pt x="1146426" y="1169304"/>
                  </a:lnTo>
                  <a:lnTo>
                    <a:pt x="1132528" y="1169388"/>
                  </a:lnTo>
                  <a:lnTo>
                    <a:pt x="1118625" y="1169304"/>
                  </a:lnTo>
                  <a:lnTo>
                    <a:pt x="1076952" y="1168044"/>
                  </a:lnTo>
                  <a:lnTo>
                    <a:pt x="1035356" y="1165276"/>
                  </a:lnTo>
                  <a:lnTo>
                    <a:pt x="993890" y="1161003"/>
                  </a:lnTo>
                  <a:lnTo>
                    <a:pt x="952611" y="1155228"/>
                  </a:lnTo>
                  <a:lnTo>
                    <a:pt x="911580" y="1147964"/>
                  </a:lnTo>
                  <a:lnTo>
                    <a:pt x="870845" y="1139215"/>
                  </a:lnTo>
                  <a:lnTo>
                    <a:pt x="830465" y="1128998"/>
                  </a:lnTo>
                  <a:lnTo>
                    <a:pt x="790493" y="1117324"/>
                  </a:lnTo>
                  <a:lnTo>
                    <a:pt x="750988" y="1104210"/>
                  </a:lnTo>
                  <a:lnTo>
                    <a:pt x="711998" y="1089672"/>
                  </a:lnTo>
                  <a:lnTo>
                    <a:pt x="673577" y="1073732"/>
                  </a:lnTo>
                  <a:lnTo>
                    <a:pt x="635777" y="1056409"/>
                  </a:lnTo>
                  <a:lnTo>
                    <a:pt x="598654" y="1037730"/>
                  </a:lnTo>
                  <a:lnTo>
                    <a:pt x="562254" y="1017719"/>
                  </a:lnTo>
                  <a:lnTo>
                    <a:pt x="526625" y="996401"/>
                  </a:lnTo>
                  <a:lnTo>
                    <a:pt x="491819" y="973805"/>
                  </a:lnTo>
                  <a:lnTo>
                    <a:pt x="457878" y="949964"/>
                  </a:lnTo>
                  <a:lnTo>
                    <a:pt x="424857" y="924912"/>
                  </a:lnTo>
                  <a:lnTo>
                    <a:pt x="392789" y="898677"/>
                  </a:lnTo>
                  <a:lnTo>
                    <a:pt x="361725" y="871298"/>
                  </a:lnTo>
                  <a:lnTo>
                    <a:pt x="331708" y="842814"/>
                  </a:lnTo>
                  <a:lnTo>
                    <a:pt x="302775" y="813260"/>
                  </a:lnTo>
                  <a:lnTo>
                    <a:pt x="274966" y="782675"/>
                  </a:lnTo>
                  <a:lnTo>
                    <a:pt x="248319" y="751107"/>
                  </a:lnTo>
                  <a:lnTo>
                    <a:pt x="222872" y="718593"/>
                  </a:lnTo>
                  <a:lnTo>
                    <a:pt x="198657" y="685181"/>
                  </a:lnTo>
                  <a:lnTo>
                    <a:pt x="175706" y="650912"/>
                  </a:lnTo>
                  <a:lnTo>
                    <a:pt x="154053" y="615833"/>
                  </a:lnTo>
                  <a:lnTo>
                    <a:pt x="133726" y="579995"/>
                  </a:lnTo>
                  <a:lnTo>
                    <a:pt x="114753" y="543447"/>
                  </a:lnTo>
                  <a:lnTo>
                    <a:pt x="97159" y="506234"/>
                  </a:lnTo>
                  <a:lnTo>
                    <a:pt x="80967" y="468408"/>
                  </a:lnTo>
                  <a:lnTo>
                    <a:pt x="66202" y="430022"/>
                  </a:lnTo>
                  <a:lnTo>
                    <a:pt x="52882" y="391128"/>
                  </a:lnTo>
                  <a:lnTo>
                    <a:pt x="41024" y="351776"/>
                  </a:lnTo>
                  <a:lnTo>
                    <a:pt x="30646" y="312019"/>
                  </a:lnTo>
                  <a:lnTo>
                    <a:pt x="21761" y="271916"/>
                  </a:lnTo>
                  <a:lnTo>
                    <a:pt x="14381" y="231519"/>
                  </a:lnTo>
                  <a:lnTo>
                    <a:pt x="8517" y="190878"/>
                  </a:lnTo>
                  <a:lnTo>
                    <a:pt x="4175" y="150055"/>
                  </a:lnTo>
                  <a:lnTo>
                    <a:pt x="1364" y="109103"/>
                  </a:lnTo>
                  <a:lnTo>
                    <a:pt x="85" y="68075"/>
                  </a:lnTo>
                  <a:lnTo>
                    <a:pt x="0" y="54391"/>
                  </a:lnTo>
                  <a:lnTo>
                    <a:pt x="85" y="40703"/>
                  </a:lnTo>
                  <a:lnTo>
                    <a:pt x="341" y="27023"/>
                  </a:lnTo>
                  <a:lnTo>
                    <a:pt x="767" y="13347"/>
                  </a:lnTo>
                  <a:lnTo>
                    <a:pt x="1350" y="0"/>
                  </a:lnTo>
                </a:path>
              </a:pathLst>
            </a:custGeom>
            <a:ln w="136070">
              <a:solidFill>
                <a:srgbClr val="FFBD5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0" y="7642859"/>
              <a:ext cx="3795395" cy="2644140"/>
            </a:xfrm>
            <a:custGeom>
              <a:avLst/>
              <a:gdLst/>
              <a:ahLst/>
              <a:cxnLst/>
              <a:rect l="l" t="t" r="r" b="b"/>
              <a:pathLst>
                <a:path w="3795395" h="2644140">
                  <a:moveTo>
                    <a:pt x="0" y="598399"/>
                  </a:moveTo>
                  <a:lnTo>
                    <a:pt x="34164" y="567513"/>
                  </a:lnTo>
                  <a:lnTo>
                    <a:pt x="76205" y="531250"/>
                  </a:lnTo>
                  <a:lnTo>
                    <a:pt x="119128" y="496024"/>
                  </a:lnTo>
                  <a:lnTo>
                    <a:pt x="162892" y="461868"/>
                  </a:lnTo>
                  <a:lnTo>
                    <a:pt x="207493" y="428791"/>
                  </a:lnTo>
                  <a:lnTo>
                    <a:pt x="252887" y="396822"/>
                  </a:lnTo>
                  <a:lnTo>
                    <a:pt x="299052" y="365974"/>
                  </a:lnTo>
                  <a:lnTo>
                    <a:pt x="345956" y="336271"/>
                  </a:lnTo>
                  <a:lnTo>
                    <a:pt x="393582" y="307725"/>
                  </a:lnTo>
                  <a:lnTo>
                    <a:pt x="441889" y="280360"/>
                  </a:lnTo>
                  <a:lnTo>
                    <a:pt x="490859" y="254185"/>
                  </a:lnTo>
                  <a:lnTo>
                    <a:pt x="540447" y="229224"/>
                  </a:lnTo>
                  <a:lnTo>
                    <a:pt x="590642" y="205483"/>
                  </a:lnTo>
                  <a:lnTo>
                    <a:pt x="641401" y="182984"/>
                  </a:lnTo>
                  <a:lnTo>
                    <a:pt x="692701" y="161735"/>
                  </a:lnTo>
                  <a:lnTo>
                    <a:pt x="744499" y="141755"/>
                  </a:lnTo>
                  <a:lnTo>
                    <a:pt x="796781" y="123048"/>
                  </a:lnTo>
                  <a:lnTo>
                    <a:pt x="849496" y="105633"/>
                  </a:lnTo>
                  <a:lnTo>
                    <a:pt x="902631" y="89515"/>
                  </a:lnTo>
                  <a:lnTo>
                    <a:pt x="956140" y="74707"/>
                  </a:lnTo>
                  <a:lnTo>
                    <a:pt x="1010004" y="61215"/>
                  </a:lnTo>
                  <a:lnTo>
                    <a:pt x="1064173" y="49051"/>
                  </a:lnTo>
                  <a:lnTo>
                    <a:pt x="1118630" y="38219"/>
                  </a:lnTo>
                  <a:lnTo>
                    <a:pt x="1173331" y="28727"/>
                  </a:lnTo>
                  <a:lnTo>
                    <a:pt x="1228257" y="20580"/>
                  </a:lnTo>
                  <a:lnTo>
                    <a:pt x="1283357" y="13784"/>
                  </a:lnTo>
                  <a:lnTo>
                    <a:pt x="1338617" y="8341"/>
                  </a:lnTo>
                  <a:lnTo>
                    <a:pt x="1393983" y="4257"/>
                  </a:lnTo>
                  <a:lnTo>
                    <a:pt x="1449446" y="1532"/>
                  </a:lnTo>
                  <a:lnTo>
                    <a:pt x="1504948" y="170"/>
                  </a:lnTo>
                  <a:lnTo>
                    <a:pt x="1532712" y="0"/>
                  </a:lnTo>
                  <a:lnTo>
                    <a:pt x="1560481" y="170"/>
                  </a:lnTo>
                  <a:lnTo>
                    <a:pt x="1615982" y="1532"/>
                  </a:lnTo>
                  <a:lnTo>
                    <a:pt x="1671442" y="4257"/>
                  </a:lnTo>
                  <a:lnTo>
                    <a:pt x="1726808" y="8341"/>
                  </a:lnTo>
                  <a:lnTo>
                    <a:pt x="1782069" y="13784"/>
                  </a:lnTo>
                  <a:lnTo>
                    <a:pt x="1837171" y="20580"/>
                  </a:lnTo>
                  <a:lnTo>
                    <a:pt x="1892097" y="28727"/>
                  </a:lnTo>
                  <a:lnTo>
                    <a:pt x="1946799" y="38219"/>
                  </a:lnTo>
                  <a:lnTo>
                    <a:pt x="2001256" y="49051"/>
                  </a:lnTo>
                  <a:lnTo>
                    <a:pt x="2055424" y="61215"/>
                  </a:lnTo>
                  <a:lnTo>
                    <a:pt x="2109285" y="74707"/>
                  </a:lnTo>
                  <a:lnTo>
                    <a:pt x="2162793" y="89515"/>
                  </a:lnTo>
                  <a:lnTo>
                    <a:pt x="2215929" y="105633"/>
                  </a:lnTo>
                  <a:lnTo>
                    <a:pt x="2268647" y="123048"/>
                  </a:lnTo>
                  <a:lnTo>
                    <a:pt x="2320930" y="141755"/>
                  </a:lnTo>
                  <a:lnTo>
                    <a:pt x="2372724" y="161735"/>
                  </a:lnTo>
                  <a:lnTo>
                    <a:pt x="2424024" y="182984"/>
                  </a:lnTo>
                  <a:lnTo>
                    <a:pt x="2474782" y="205483"/>
                  </a:lnTo>
                  <a:lnTo>
                    <a:pt x="2524978" y="229224"/>
                  </a:lnTo>
                  <a:lnTo>
                    <a:pt x="2574565" y="254185"/>
                  </a:lnTo>
                  <a:lnTo>
                    <a:pt x="2623535" y="280360"/>
                  </a:lnTo>
                  <a:lnTo>
                    <a:pt x="2671842" y="307725"/>
                  </a:lnTo>
                  <a:lnTo>
                    <a:pt x="2719469" y="336271"/>
                  </a:lnTo>
                  <a:lnTo>
                    <a:pt x="2766376" y="365974"/>
                  </a:lnTo>
                  <a:lnTo>
                    <a:pt x="2812543" y="396822"/>
                  </a:lnTo>
                  <a:lnTo>
                    <a:pt x="2857935" y="428791"/>
                  </a:lnTo>
                  <a:lnTo>
                    <a:pt x="2902532" y="461868"/>
                  </a:lnTo>
                  <a:lnTo>
                    <a:pt x="2946300" y="496024"/>
                  </a:lnTo>
                  <a:lnTo>
                    <a:pt x="2989225" y="531250"/>
                  </a:lnTo>
                  <a:lnTo>
                    <a:pt x="3031262" y="567513"/>
                  </a:lnTo>
                  <a:lnTo>
                    <a:pt x="3072403" y="604802"/>
                  </a:lnTo>
                  <a:lnTo>
                    <a:pt x="3112612" y="643084"/>
                  </a:lnTo>
                  <a:lnTo>
                    <a:pt x="3151875" y="682348"/>
                  </a:lnTo>
                  <a:lnTo>
                    <a:pt x="3190159" y="722557"/>
                  </a:lnTo>
                  <a:lnTo>
                    <a:pt x="3227447" y="763699"/>
                  </a:lnTo>
                  <a:lnTo>
                    <a:pt x="3263709" y="805738"/>
                  </a:lnTo>
                  <a:lnTo>
                    <a:pt x="3298934" y="848659"/>
                  </a:lnTo>
                  <a:lnTo>
                    <a:pt x="3333094" y="892427"/>
                  </a:lnTo>
                  <a:lnTo>
                    <a:pt x="3366173" y="937028"/>
                  </a:lnTo>
                  <a:lnTo>
                    <a:pt x="3398138" y="982418"/>
                  </a:lnTo>
                  <a:lnTo>
                    <a:pt x="3428987" y="1028588"/>
                  </a:lnTo>
                  <a:lnTo>
                    <a:pt x="3458687" y="1075492"/>
                  </a:lnTo>
                  <a:lnTo>
                    <a:pt x="3487235" y="1123121"/>
                  </a:lnTo>
                  <a:lnTo>
                    <a:pt x="3514601" y="1171426"/>
                  </a:lnTo>
                  <a:lnTo>
                    <a:pt x="3540777" y="1220396"/>
                  </a:lnTo>
                  <a:lnTo>
                    <a:pt x="3565736" y="1269986"/>
                  </a:lnTo>
                  <a:lnTo>
                    <a:pt x="3589479" y="1320181"/>
                  </a:lnTo>
                  <a:lnTo>
                    <a:pt x="3611977" y="1370934"/>
                  </a:lnTo>
                  <a:lnTo>
                    <a:pt x="3633226" y="1422234"/>
                  </a:lnTo>
                  <a:lnTo>
                    <a:pt x="3653203" y="1474034"/>
                  </a:lnTo>
                  <a:lnTo>
                    <a:pt x="3671912" y="1526313"/>
                  </a:lnTo>
                  <a:lnTo>
                    <a:pt x="3689327" y="1579031"/>
                  </a:lnTo>
                  <a:lnTo>
                    <a:pt x="3705447" y="1632166"/>
                  </a:lnTo>
                  <a:lnTo>
                    <a:pt x="3720255" y="1685671"/>
                  </a:lnTo>
                  <a:lnTo>
                    <a:pt x="3733746" y="1739535"/>
                  </a:lnTo>
                  <a:lnTo>
                    <a:pt x="3745907" y="1793704"/>
                  </a:lnTo>
                  <a:lnTo>
                    <a:pt x="3756742" y="1848165"/>
                  </a:lnTo>
                  <a:lnTo>
                    <a:pt x="3766236" y="1902868"/>
                  </a:lnTo>
                  <a:lnTo>
                    <a:pt x="3774382" y="1957794"/>
                  </a:lnTo>
                  <a:lnTo>
                    <a:pt x="3781176" y="2012892"/>
                  </a:lnTo>
                  <a:lnTo>
                    <a:pt x="3786621" y="2068149"/>
                  </a:lnTo>
                  <a:lnTo>
                    <a:pt x="3790705" y="2123518"/>
                  </a:lnTo>
                  <a:lnTo>
                    <a:pt x="3793429" y="2178977"/>
                  </a:lnTo>
                  <a:lnTo>
                    <a:pt x="3794794" y="2234480"/>
                  </a:lnTo>
                  <a:lnTo>
                    <a:pt x="3794965" y="2262244"/>
                  </a:lnTo>
                  <a:lnTo>
                    <a:pt x="3794794" y="2290016"/>
                  </a:lnTo>
                  <a:lnTo>
                    <a:pt x="3793429" y="2345519"/>
                  </a:lnTo>
                  <a:lnTo>
                    <a:pt x="3790705" y="2400978"/>
                  </a:lnTo>
                  <a:lnTo>
                    <a:pt x="3786621" y="2456347"/>
                  </a:lnTo>
                  <a:lnTo>
                    <a:pt x="3781176" y="2511604"/>
                  </a:lnTo>
                  <a:lnTo>
                    <a:pt x="3774382" y="2566706"/>
                  </a:lnTo>
                  <a:lnTo>
                    <a:pt x="3766236" y="2621632"/>
                  </a:lnTo>
                  <a:lnTo>
                    <a:pt x="3762472" y="2644139"/>
                  </a:lnTo>
                </a:path>
              </a:pathLst>
            </a:custGeom>
            <a:ln w="275166">
              <a:solidFill>
                <a:srgbClr val="FFBD58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6250" y="1301262"/>
              <a:ext cx="7715249" cy="7708900"/>
            </a:xfrm>
            <a:prstGeom prst="rect">
              <a:avLst/>
            </a:prstGeom>
          </p:spPr>
        </p:pic>
      </p:grpSp>
      <p:sp>
        <p:nvSpPr>
          <p:cNvPr id="9" name="object 9" descr=""/>
          <p:cNvSpPr txBox="1"/>
          <p:nvPr/>
        </p:nvSpPr>
        <p:spPr>
          <a:xfrm>
            <a:off x="254000" y="332580"/>
            <a:ext cx="11633835" cy="846455"/>
          </a:xfrm>
          <a:prstGeom prst="rect">
            <a:avLst/>
          </a:prstGeom>
        </p:spPr>
        <p:txBody>
          <a:bodyPr wrap="square" lIns="0" tIns="26034" rIns="0" bIns="0" rtlCol="0" vert="horz">
            <a:spAutoFit/>
          </a:bodyPr>
          <a:lstStyle/>
          <a:p>
            <a:pPr marL="12700" marR="5080">
              <a:lnSpc>
                <a:spcPts val="3229"/>
              </a:lnSpc>
              <a:spcBef>
                <a:spcPts val="204"/>
              </a:spcBef>
            </a:pPr>
            <a:r>
              <a:rPr dirty="0" sz="2700" spc="330">
                <a:latin typeface="Calibri"/>
                <a:cs typeface="Calibri"/>
              </a:rPr>
              <a:t>Муниципальное</a:t>
            </a:r>
            <a:r>
              <a:rPr dirty="0" sz="2700" spc="140">
                <a:latin typeface="Calibri"/>
                <a:cs typeface="Calibri"/>
              </a:rPr>
              <a:t> </a:t>
            </a:r>
            <a:r>
              <a:rPr dirty="0" sz="2700" spc="295">
                <a:latin typeface="Calibri"/>
                <a:cs typeface="Calibri"/>
              </a:rPr>
              <a:t>бюджетное</a:t>
            </a:r>
            <a:r>
              <a:rPr dirty="0" sz="2700" spc="135">
                <a:latin typeface="Calibri"/>
                <a:cs typeface="Calibri"/>
              </a:rPr>
              <a:t> </a:t>
            </a:r>
            <a:r>
              <a:rPr dirty="0" sz="2700" spc="310">
                <a:latin typeface="Calibri"/>
                <a:cs typeface="Calibri"/>
              </a:rPr>
              <a:t>общеобразовательное</a:t>
            </a:r>
            <a:r>
              <a:rPr dirty="0" sz="2700" spc="140">
                <a:latin typeface="Calibri"/>
                <a:cs typeface="Calibri"/>
              </a:rPr>
              <a:t> </a:t>
            </a:r>
            <a:r>
              <a:rPr dirty="0" sz="2700" spc="320">
                <a:latin typeface="Calibri"/>
                <a:cs typeface="Calibri"/>
              </a:rPr>
              <a:t>учреждение </a:t>
            </a:r>
            <a:r>
              <a:rPr dirty="0" sz="2700" spc="345">
                <a:latin typeface="Calibri"/>
                <a:cs typeface="Calibri"/>
              </a:rPr>
              <a:t>средняя</a:t>
            </a:r>
            <a:r>
              <a:rPr dirty="0" sz="2700" spc="120">
                <a:latin typeface="Calibri"/>
                <a:cs typeface="Calibri"/>
              </a:rPr>
              <a:t> </a:t>
            </a:r>
            <a:r>
              <a:rPr dirty="0" sz="2700" spc="310">
                <a:latin typeface="Calibri"/>
                <a:cs typeface="Calibri"/>
              </a:rPr>
              <a:t>общеобразовательная</a:t>
            </a:r>
            <a:r>
              <a:rPr dirty="0" sz="2700" spc="135">
                <a:latin typeface="Calibri"/>
                <a:cs typeface="Calibri"/>
              </a:rPr>
              <a:t> </a:t>
            </a:r>
            <a:r>
              <a:rPr dirty="0" sz="2700" spc="335">
                <a:latin typeface="Calibri"/>
                <a:cs typeface="Calibri"/>
              </a:rPr>
              <a:t>школа</a:t>
            </a:r>
            <a:r>
              <a:rPr dirty="0" sz="2700" spc="130">
                <a:latin typeface="Calibri"/>
                <a:cs typeface="Calibri"/>
              </a:rPr>
              <a:t> </a:t>
            </a:r>
            <a:r>
              <a:rPr dirty="0" sz="2700" spc="55">
                <a:latin typeface="Calibri"/>
                <a:cs typeface="Calibri"/>
              </a:rPr>
              <a:t>№12,</a:t>
            </a:r>
            <a:r>
              <a:rPr dirty="0" sz="2700" spc="135">
                <a:latin typeface="Calibri"/>
                <a:cs typeface="Calibri"/>
              </a:rPr>
              <a:t> </a:t>
            </a:r>
            <a:r>
              <a:rPr dirty="0" sz="2700">
                <a:latin typeface="Calibri"/>
                <a:cs typeface="Calibri"/>
              </a:rPr>
              <a:t>г.</a:t>
            </a:r>
            <a:r>
              <a:rPr dirty="0" sz="2700" spc="135">
                <a:latin typeface="Calibri"/>
                <a:cs typeface="Calibri"/>
              </a:rPr>
              <a:t> </a:t>
            </a:r>
            <a:r>
              <a:rPr dirty="0" sz="2700" spc="330">
                <a:latin typeface="Calibri"/>
                <a:cs typeface="Calibri"/>
              </a:rPr>
              <a:t>Урай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705929" y="9255125"/>
            <a:ext cx="1425575" cy="5397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3350" spc="280">
                <a:latin typeface="Calibri"/>
                <a:cs typeface="Calibri"/>
              </a:rPr>
              <a:t>2025</a:t>
            </a:r>
            <a:r>
              <a:rPr dirty="0" sz="3350" spc="130">
                <a:latin typeface="Calibri"/>
                <a:cs typeface="Calibri"/>
              </a:rPr>
              <a:t> </a:t>
            </a:r>
            <a:r>
              <a:rPr dirty="0" sz="3350" spc="40">
                <a:latin typeface="Calibri"/>
                <a:cs typeface="Calibri"/>
              </a:rPr>
              <a:t>г.</a:t>
            </a:r>
            <a:endParaRPr sz="3350">
              <a:latin typeface="Calibri"/>
              <a:cs typeface="Calibri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9829889" y="6008553"/>
            <a:ext cx="7905115" cy="1634489"/>
          </a:xfrm>
          <a:custGeom>
            <a:avLst/>
            <a:gdLst/>
            <a:ahLst/>
            <a:cxnLst/>
            <a:rect l="l" t="t" r="r" b="b"/>
            <a:pathLst>
              <a:path w="7905115" h="1634490">
                <a:moveTo>
                  <a:pt x="6733825" y="1634067"/>
                </a:moveTo>
                <a:lnTo>
                  <a:pt x="1171151" y="1634067"/>
                </a:lnTo>
                <a:lnTo>
                  <a:pt x="1142057" y="1633577"/>
                </a:lnTo>
                <a:lnTo>
                  <a:pt x="1083966" y="1631117"/>
                </a:lnTo>
                <a:lnTo>
                  <a:pt x="1026120" y="1626699"/>
                </a:lnTo>
                <a:lnTo>
                  <a:pt x="968652" y="1620327"/>
                </a:lnTo>
                <a:lnTo>
                  <a:pt x="911715" y="1612024"/>
                </a:lnTo>
                <a:lnTo>
                  <a:pt x="855436" y="1601802"/>
                </a:lnTo>
                <a:lnTo>
                  <a:pt x="799952" y="1589689"/>
                </a:lnTo>
                <a:lnTo>
                  <a:pt x="745398" y="1575718"/>
                </a:lnTo>
                <a:lnTo>
                  <a:pt x="691904" y="1559920"/>
                </a:lnTo>
                <a:lnTo>
                  <a:pt x="639599" y="1542327"/>
                </a:lnTo>
                <a:lnTo>
                  <a:pt x="588611" y="1522989"/>
                </a:lnTo>
                <a:lnTo>
                  <a:pt x="539061" y="1501954"/>
                </a:lnTo>
                <a:lnTo>
                  <a:pt x="491068" y="1479264"/>
                </a:lnTo>
                <a:lnTo>
                  <a:pt x="444749" y="1454981"/>
                </a:lnTo>
                <a:lnTo>
                  <a:pt x="400215" y="1429161"/>
                </a:lnTo>
                <a:lnTo>
                  <a:pt x="357574" y="1401865"/>
                </a:lnTo>
                <a:lnTo>
                  <a:pt x="316927" y="1373162"/>
                </a:lnTo>
                <a:lnTo>
                  <a:pt x="278373" y="1343116"/>
                </a:lnTo>
                <a:lnTo>
                  <a:pt x="242006" y="1311810"/>
                </a:lnTo>
                <a:lnTo>
                  <a:pt x="207911" y="1279307"/>
                </a:lnTo>
                <a:lnTo>
                  <a:pt x="176172" y="1245693"/>
                </a:lnTo>
                <a:lnTo>
                  <a:pt x="146865" y="1211040"/>
                </a:lnTo>
                <a:lnTo>
                  <a:pt x="120061" y="1175445"/>
                </a:lnTo>
                <a:lnTo>
                  <a:pt x="95825" y="1138981"/>
                </a:lnTo>
                <a:lnTo>
                  <a:pt x="74213" y="1101747"/>
                </a:lnTo>
                <a:lnTo>
                  <a:pt x="55280" y="1063826"/>
                </a:lnTo>
                <a:lnTo>
                  <a:pt x="39069" y="1025307"/>
                </a:lnTo>
                <a:lnTo>
                  <a:pt x="25622" y="986289"/>
                </a:lnTo>
                <a:lnTo>
                  <a:pt x="14968" y="946864"/>
                </a:lnTo>
                <a:lnTo>
                  <a:pt x="7135" y="907126"/>
                </a:lnTo>
                <a:lnTo>
                  <a:pt x="2142" y="867170"/>
                </a:lnTo>
                <a:lnTo>
                  <a:pt x="0" y="827093"/>
                </a:lnTo>
                <a:lnTo>
                  <a:pt x="0" y="807039"/>
                </a:lnTo>
                <a:lnTo>
                  <a:pt x="714" y="786993"/>
                </a:lnTo>
                <a:lnTo>
                  <a:pt x="4283" y="746964"/>
                </a:lnTo>
                <a:lnTo>
                  <a:pt x="10698" y="707105"/>
                </a:lnTo>
                <a:lnTo>
                  <a:pt x="19943" y="667511"/>
                </a:lnTo>
                <a:lnTo>
                  <a:pt x="31997" y="628277"/>
                </a:lnTo>
                <a:lnTo>
                  <a:pt x="46831" y="589498"/>
                </a:lnTo>
                <a:lnTo>
                  <a:pt x="64408" y="551266"/>
                </a:lnTo>
                <a:lnTo>
                  <a:pt x="84687" y="513676"/>
                </a:lnTo>
                <a:lnTo>
                  <a:pt x="107617" y="476816"/>
                </a:lnTo>
                <a:lnTo>
                  <a:pt x="133146" y="440775"/>
                </a:lnTo>
                <a:lnTo>
                  <a:pt x="161209" y="405642"/>
                </a:lnTo>
                <a:lnTo>
                  <a:pt x="191741" y="371500"/>
                </a:lnTo>
                <a:lnTo>
                  <a:pt x="224668" y="338431"/>
                </a:lnTo>
                <a:lnTo>
                  <a:pt x="259910" y="306515"/>
                </a:lnTo>
                <a:lnTo>
                  <a:pt x="297381" y="275829"/>
                </a:lnTo>
                <a:lnTo>
                  <a:pt x="336993" y="246446"/>
                </a:lnTo>
                <a:lnTo>
                  <a:pt x="378650" y="218439"/>
                </a:lnTo>
                <a:lnTo>
                  <a:pt x="422251" y="191874"/>
                </a:lnTo>
                <a:lnTo>
                  <a:pt x="467691" y="166815"/>
                </a:lnTo>
                <a:lnTo>
                  <a:pt x="514861" y="143322"/>
                </a:lnTo>
                <a:lnTo>
                  <a:pt x="563647" y="121453"/>
                </a:lnTo>
                <a:lnTo>
                  <a:pt x="613931" y="101259"/>
                </a:lnTo>
                <a:lnTo>
                  <a:pt x="665593" y="82789"/>
                </a:lnTo>
                <a:lnTo>
                  <a:pt x="718508" y="66089"/>
                </a:lnTo>
                <a:lnTo>
                  <a:pt x="772548" y="51198"/>
                </a:lnTo>
                <a:lnTo>
                  <a:pt x="827584" y="38152"/>
                </a:lnTo>
                <a:lnTo>
                  <a:pt x="883483" y="26982"/>
                </a:lnTo>
                <a:lnTo>
                  <a:pt x="940108" y="17716"/>
                </a:lnTo>
                <a:lnTo>
                  <a:pt x="997327" y="10375"/>
                </a:lnTo>
                <a:lnTo>
                  <a:pt x="1054997" y="4978"/>
                </a:lnTo>
                <a:lnTo>
                  <a:pt x="1112987" y="1537"/>
                </a:lnTo>
                <a:lnTo>
                  <a:pt x="1171151" y="61"/>
                </a:lnTo>
                <a:lnTo>
                  <a:pt x="1185706" y="0"/>
                </a:lnTo>
                <a:lnTo>
                  <a:pt x="6733825" y="61"/>
                </a:lnTo>
                <a:lnTo>
                  <a:pt x="6791992" y="1537"/>
                </a:lnTo>
                <a:lnTo>
                  <a:pt x="6849973" y="4978"/>
                </a:lnTo>
                <a:lnTo>
                  <a:pt x="6907647" y="10375"/>
                </a:lnTo>
                <a:lnTo>
                  <a:pt x="6964863" y="17716"/>
                </a:lnTo>
                <a:lnTo>
                  <a:pt x="7021494" y="26982"/>
                </a:lnTo>
                <a:lnTo>
                  <a:pt x="7077390" y="38152"/>
                </a:lnTo>
                <a:lnTo>
                  <a:pt x="7132427" y="51198"/>
                </a:lnTo>
                <a:lnTo>
                  <a:pt x="7186465" y="66089"/>
                </a:lnTo>
                <a:lnTo>
                  <a:pt x="7239379" y="82789"/>
                </a:lnTo>
                <a:lnTo>
                  <a:pt x="7291041" y="101259"/>
                </a:lnTo>
                <a:lnTo>
                  <a:pt x="7341326" y="121453"/>
                </a:lnTo>
                <a:lnTo>
                  <a:pt x="7390112" y="143322"/>
                </a:lnTo>
                <a:lnTo>
                  <a:pt x="7437285" y="166815"/>
                </a:lnTo>
                <a:lnTo>
                  <a:pt x="7482722" y="191874"/>
                </a:lnTo>
                <a:lnTo>
                  <a:pt x="7526327" y="218439"/>
                </a:lnTo>
                <a:lnTo>
                  <a:pt x="7567980" y="246446"/>
                </a:lnTo>
                <a:lnTo>
                  <a:pt x="7607593" y="275829"/>
                </a:lnTo>
                <a:lnTo>
                  <a:pt x="7645063" y="306515"/>
                </a:lnTo>
                <a:lnTo>
                  <a:pt x="7680306" y="338431"/>
                </a:lnTo>
                <a:lnTo>
                  <a:pt x="7713232" y="371500"/>
                </a:lnTo>
                <a:lnTo>
                  <a:pt x="7743765" y="405642"/>
                </a:lnTo>
                <a:lnTo>
                  <a:pt x="7771827" y="440775"/>
                </a:lnTo>
                <a:lnTo>
                  <a:pt x="7797358" y="476816"/>
                </a:lnTo>
                <a:lnTo>
                  <a:pt x="7820289" y="513676"/>
                </a:lnTo>
                <a:lnTo>
                  <a:pt x="7840563" y="551266"/>
                </a:lnTo>
                <a:lnTo>
                  <a:pt x="7858144" y="589498"/>
                </a:lnTo>
                <a:lnTo>
                  <a:pt x="7872981" y="628277"/>
                </a:lnTo>
                <a:lnTo>
                  <a:pt x="7885030" y="667511"/>
                </a:lnTo>
                <a:lnTo>
                  <a:pt x="7894277" y="707105"/>
                </a:lnTo>
                <a:lnTo>
                  <a:pt x="7900694" y="746964"/>
                </a:lnTo>
                <a:lnTo>
                  <a:pt x="7904265" y="786993"/>
                </a:lnTo>
                <a:lnTo>
                  <a:pt x="7904972" y="807039"/>
                </a:lnTo>
                <a:lnTo>
                  <a:pt x="7904972" y="827093"/>
                </a:lnTo>
                <a:lnTo>
                  <a:pt x="7902837" y="867170"/>
                </a:lnTo>
                <a:lnTo>
                  <a:pt x="7897838" y="907126"/>
                </a:lnTo>
                <a:lnTo>
                  <a:pt x="7890006" y="946864"/>
                </a:lnTo>
                <a:lnTo>
                  <a:pt x="7879353" y="986289"/>
                </a:lnTo>
                <a:lnTo>
                  <a:pt x="7865909" y="1025307"/>
                </a:lnTo>
                <a:lnTo>
                  <a:pt x="7849693" y="1063826"/>
                </a:lnTo>
                <a:lnTo>
                  <a:pt x="7830762" y="1101747"/>
                </a:lnTo>
                <a:lnTo>
                  <a:pt x="7809149" y="1138981"/>
                </a:lnTo>
                <a:lnTo>
                  <a:pt x="7784915" y="1175445"/>
                </a:lnTo>
                <a:lnTo>
                  <a:pt x="7758106" y="1211040"/>
                </a:lnTo>
                <a:lnTo>
                  <a:pt x="7728801" y="1245693"/>
                </a:lnTo>
                <a:lnTo>
                  <a:pt x="7697066" y="1279307"/>
                </a:lnTo>
                <a:lnTo>
                  <a:pt x="7662965" y="1311810"/>
                </a:lnTo>
                <a:lnTo>
                  <a:pt x="7626600" y="1343116"/>
                </a:lnTo>
                <a:lnTo>
                  <a:pt x="7588050" y="1373162"/>
                </a:lnTo>
                <a:lnTo>
                  <a:pt x="7547401" y="1401865"/>
                </a:lnTo>
                <a:lnTo>
                  <a:pt x="7504758" y="1429161"/>
                </a:lnTo>
                <a:lnTo>
                  <a:pt x="7460224" y="1454981"/>
                </a:lnTo>
                <a:lnTo>
                  <a:pt x="7413907" y="1479264"/>
                </a:lnTo>
                <a:lnTo>
                  <a:pt x="7365911" y="1501954"/>
                </a:lnTo>
                <a:lnTo>
                  <a:pt x="7316363" y="1522989"/>
                </a:lnTo>
                <a:lnTo>
                  <a:pt x="7265372" y="1542327"/>
                </a:lnTo>
                <a:lnTo>
                  <a:pt x="7213072" y="1559920"/>
                </a:lnTo>
                <a:lnTo>
                  <a:pt x="7159578" y="1575718"/>
                </a:lnTo>
                <a:lnTo>
                  <a:pt x="7105022" y="1589689"/>
                </a:lnTo>
                <a:lnTo>
                  <a:pt x="7049540" y="1601802"/>
                </a:lnTo>
                <a:lnTo>
                  <a:pt x="6993260" y="1612024"/>
                </a:lnTo>
                <a:lnTo>
                  <a:pt x="6936318" y="1620327"/>
                </a:lnTo>
                <a:lnTo>
                  <a:pt x="6878860" y="1626699"/>
                </a:lnTo>
                <a:lnTo>
                  <a:pt x="6821014" y="1631117"/>
                </a:lnTo>
                <a:lnTo>
                  <a:pt x="6762921" y="1633577"/>
                </a:lnTo>
                <a:lnTo>
                  <a:pt x="6733825" y="1634067"/>
                </a:lnTo>
                <a:close/>
              </a:path>
            </a:pathLst>
          </a:custGeom>
          <a:solidFill>
            <a:srgbClr val="FFBD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174816" y="4292401"/>
            <a:ext cx="10065385" cy="905510"/>
          </a:xfrm>
          <a:prstGeom prst="rect"/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5750" spc="-695" b="0">
                <a:solidFill>
                  <a:srgbClr val="FFBD58"/>
                </a:solidFill>
                <a:latin typeface="Arial"/>
                <a:cs typeface="Arial"/>
              </a:rPr>
              <a:t>"АКТИВНОСТЬ.ЗДОРОВЬЕ.УСПЕХ"</a:t>
            </a:r>
            <a:endParaRPr sz="5750">
              <a:latin typeface="Arial"/>
              <a:cs typeface="Arial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0444601" y="6211315"/>
            <a:ext cx="6329680" cy="1163955"/>
          </a:xfrm>
          <a:prstGeom prst="rect">
            <a:avLst/>
          </a:prstGeom>
        </p:spPr>
        <p:txBody>
          <a:bodyPr wrap="square" lIns="0" tIns="6985" rIns="0" bIns="0" rtlCol="0" vert="horz">
            <a:spAutoFit/>
          </a:bodyPr>
          <a:lstStyle/>
          <a:p>
            <a:pPr marL="2021205" marR="5080" indent="-2009139">
              <a:lnSpc>
                <a:spcPct val="101400"/>
              </a:lnSpc>
              <a:spcBef>
                <a:spcPts val="55"/>
              </a:spcBef>
            </a:pPr>
            <a:r>
              <a:rPr dirty="0" sz="3700" spc="484">
                <a:solidFill>
                  <a:srgbClr val="FFFFFF"/>
                </a:solidFill>
                <a:latin typeface="Calibri"/>
                <a:cs typeface="Calibri"/>
              </a:rPr>
              <a:t>Программа</a:t>
            </a:r>
            <a:r>
              <a:rPr dirty="0" sz="3700" spc="1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700" spc="409">
                <a:solidFill>
                  <a:srgbClr val="FFFFFF"/>
                </a:solidFill>
                <a:latin typeface="Calibri"/>
                <a:cs typeface="Calibri"/>
              </a:rPr>
              <a:t>здоровья</a:t>
            </a:r>
            <a:r>
              <a:rPr dirty="0" sz="3700" spc="1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700" spc="400">
                <a:solidFill>
                  <a:srgbClr val="FFFFFF"/>
                </a:solidFill>
                <a:latin typeface="Calibri"/>
                <a:cs typeface="Calibri"/>
              </a:rPr>
              <a:t>для </a:t>
            </a:r>
            <a:r>
              <a:rPr dirty="0" sz="3700" spc="425">
                <a:solidFill>
                  <a:srgbClr val="FFFFFF"/>
                </a:solidFill>
                <a:latin typeface="Calibri"/>
                <a:cs typeface="Calibri"/>
              </a:rPr>
              <a:t>учителей</a:t>
            </a:r>
            <a:endParaRPr sz="3700">
              <a:latin typeface="Calibri"/>
              <a:cs typeface="Calibri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19050" y="457200"/>
            <a:ext cx="18268950" cy="9829800"/>
            <a:chOff x="19050" y="457200"/>
            <a:chExt cx="18268950" cy="9829800"/>
          </a:xfrm>
        </p:grpSpPr>
        <p:pic>
          <p:nvPicPr>
            <p:cNvPr id="15" name="object 1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50" y="7890509"/>
              <a:ext cx="3219450" cy="2396489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44293" y="457200"/>
              <a:ext cx="3743340" cy="24098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4424145" y="6263219"/>
              <a:ext cx="3417570" cy="2413635"/>
            </a:xfrm>
            <a:custGeom>
              <a:avLst/>
              <a:gdLst/>
              <a:ahLst/>
              <a:cxnLst/>
              <a:rect l="l" t="t" r="r" b="b"/>
              <a:pathLst>
                <a:path w="3417569" h="2413634">
                  <a:moveTo>
                    <a:pt x="3265071" y="2413459"/>
                  </a:moveTo>
                  <a:lnTo>
                    <a:pt x="152207" y="2413459"/>
                  </a:lnTo>
                  <a:lnTo>
                    <a:pt x="142533" y="2391703"/>
                  </a:lnTo>
                  <a:lnTo>
                    <a:pt x="115346" y="2325661"/>
                  </a:lnTo>
                  <a:lnTo>
                    <a:pt x="90946" y="2258543"/>
                  </a:lnTo>
                  <a:lnTo>
                    <a:pt x="69368" y="2190457"/>
                  </a:lnTo>
                  <a:lnTo>
                    <a:pt x="50654" y="2121530"/>
                  </a:lnTo>
                  <a:lnTo>
                    <a:pt x="34839" y="2051884"/>
                  </a:lnTo>
                  <a:lnTo>
                    <a:pt x="21950" y="1981640"/>
                  </a:lnTo>
                  <a:lnTo>
                    <a:pt x="12005" y="1910914"/>
                  </a:lnTo>
                  <a:lnTo>
                    <a:pt x="5024" y="1839835"/>
                  </a:lnTo>
                  <a:lnTo>
                    <a:pt x="1020" y="1768528"/>
                  </a:lnTo>
                  <a:lnTo>
                    <a:pt x="0" y="1697118"/>
                  </a:lnTo>
                  <a:lnTo>
                    <a:pt x="1965" y="1625722"/>
                  </a:lnTo>
                  <a:lnTo>
                    <a:pt x="6911" y="1554472"/>
                  </a:lnTo>
                  <a:lnTo>
                    <a:pt x="14832" y="1483494"/>
                  </a:lnTo>
                  <a:lnTo>
                    <a:pt x="25709" y="1412910"/>
                  </a:lnTo>
                  <a:lnTo>
                    <a:pt x="39528" y="1342839"/>
                  </a:lnTo>
                  <a:lnTo>
                    <a:pt x="56265" y="1273404"/>
                  </a:lnTo>
                  <a:lnTo>
                    <a:pt x="75887" y="1204734"/>
                  </a:lnTo>
                  <a:lnTo>
                    <a:pt x="98358" y="1136945"/>
                  </a:lnTo>
                  <a:lnTo>
                    <a:pt x="123647" y="1070151"/>
                  </a:lnTo>
                  <a:lnTo>
                    <a:pt x="151704" y="1004470"/>
                  </a:lnTo>
                  <a:lnTo>
                    <a:pt x="182480" y="940023"/>
                  </a:lnTo>
                  <a:lnTo>
                    <a:pt x="215926" y="876922"/>
                  </a:lnTo>
                  <a:lnTo>
                    <a:pt x="251976" y="815265"/>
                  </a:lnTo>
                  <a:lnTo>
                    <a:pt x="290574" y="755171"/>
                  </a:lnTo>
                  <a:lnTo>
                    <a:pt x="331649" y="696748"/>
                  </a:lnTo>
                  <a:lnTo>
                    <a:pt x="375126" y="640089"/>
                  </a:lnTo>
                  <a:lnTo>
                    <a:pt x="420936" y="585294"/>
                  </a:lnTo>
                  <a:lnTo>
                    <a:pt x="468998" y="532461"/>
                  </a:lnTo>
                  <a:lnTo>
                    <a:pt x="519223" y="481683"/>
                  </a:lnTo>
                  <a:lnTo>
                    <a:pt x="571523" y="433053"/>
                  </a:lnTo>
                  <a:lnTo>
                    <a:pt x="625815" y="386647"/>
                  </a:lnTo>
                  <a:lnTo>
                    <a:pt x="681998" y="342550"/>
                  </a:lnTo>
                  <a:lnTo>
                    <a:pt x="739971" y="300840"/>
                  </a:lnTo>
                  <a:lnTo>
                    <a:pt x="799637" y="261593"/>
                  </a:lnTo>
                  <a:lnTo>
                    <a:pt x="860894" y="224868"/>
                  </a:lnTo>
                  <a:lnTo>
                    <a:pt x="923634" y="190736"/>
                  </a:lnTo>
                  <a:lnTo>
                    <a:pt x="987742" y="159257"/>
                  </a:lnTo>
                  <a:lnTo>
                    <a:pt x="1053105" y="130487"/>
                  </a:lnTo>
                  <a:lnTo>
                    <a:pt x="1119621" y="104471"/>
                  </a:lnTo>
                  <a:lnTo>
                    <a:pt x="1187165" y="81255"/>
                  </a:lnTo>
                  <a:lnTo>
                    <a:pt x="1255616" y="60887"/>
                  </a:lnTo>
                  <a:lnTo>
                    <a:pt x="1324858" y="43395"/>
                  </a:lnTo>
                  <a:lnTo>
                    <a:pt x="1394777" y="28810"/>
                  </a:lnTo>
                  <a:lnTo>
                    <a:pt x="1465242" y="17161"/>
                  </a:lnTo>
                  <a:lnTo>
                    <a:pt x="1536128" y="8466"/>
                  </a:lnTo>
                  <a:lnTo>
                    <a:pt x="1607316" y="2744"/>
                  </a:lnTo>
                  <a:lnTo>
                    <a:pt x="1678687" y="0"/>
                  </a:lnTo>
                  <a:lnTo>
                    <a:pt x="1750107" y="240"/>
                  </a:lnTo>
                  <a:lnTo>
                    <a:pt x="1821451" y="3465"/>
                  </a:lnTo>
                  <a:lnTo>
                    <a:pt x="1892599" y="9669"/>
                  </a:lnTo>
                  <a:lnTo>
                    <a:pt x="1963432" y="18840"/>
                  </a:lnTo>
                  <a:lnTo>
                    <a:pt x="2033817" y="30964"/>
                  </a:lnTo>
                  <a:lnTo>
                    <a:pt x="2103628" y="46018"/>
                  </a:lnTo>
                  <a:lnTo>
                    <a:pt x="2172753" y="63976"/>
                  </a:lnTo>
                  <a:lnTo>
                    <a:pt x="2241069" y="84808"/>
                  </a:lnTo>
                  <a:lnTo>
                    <a:pt x="2308456" y="108476"/>
                  </a:lnTo>
                  <a:lnTo>
                    <a:pt x="2374790" y="134939"/>
                  </a:lnTo>
                  <a:lnTo>
                    <a:pt x="2439960" y="164152"/>
                  </a:lnTo>
                  <a:lnTo>
                    <a:pt x="2503858" y="196062"/>
                  </a:lnTo>
                  <a:lnTo>
                    <a:pt x="2566365" y="230615"/>
                  </a:lnTo>
                  <a:lnTo>
                    <a:pt x="2627368" y="267749"/>
                  </a:lnTo>
                  <a:lnTo>
                    <a:pt x="2686769" y="307400"/>
                  </a:lnTo>
                  <a:lnTo>
                    <a:pt x="2744464" y="349500"/>
                  </a:lnTo>
                  <a:lnTo>
                    <a:pt x="2800348" y="393975"/>
                  </a:lnTo>
                  <a:lnTo>
                    <a:pt x="2854324" y="440744"/>
                  </a:lnTo>
                  <a:lnTo>
                    <a:pt x="2906294" y="489727"/>
                  </a:lnTo>
                  <a:lnTo>
                    <a:pt x="2956178" y="540842"/>
                  </a:lnTo>
                  <a:lnTo>
                    <a:pt x="3003882" y="593998"/>
                  </a:lnTo>
                  <a:lnTo>
                    <a:pt x="3049321" y="649095"/>
                  </a:lnTo>
                  <a:lnTo>
                    <a:pt x="3092416" y="706046"/>
                  </a:lnTo>
                  <a:lnTo>
                    <a:pt x="3133096" y="764751"/>
                  </a:lnTo>
                  <a:lnTo>
                    <a:pt x="3171287" y="825105"/>
                  </a:lnTo>
                  <a:lnTo>
                    <a:pt x="3206920" y="886998"/>
                  </a:lnTo>
                  <a:lnTo>
                    <a:pt x="3239938" y="950325"/>
                  </a:lnTo>
                  <a:lnTo>
                    <a:pt x="3270282" y="1014982"/>
                  </a:lnTo>
                  <a:lnTo>
                    <a:pt x="3297896" y="1080847"/>
                  </a:lnTo>
                  <a:lnTo>
                    <a:pt x="3322735" y="1147808"/>
                  </a:lnTo>
                  <a:lnTo>
                    <a:pt x="3344749" y="1215747"/>
                  </a:lnTo>
                  <a:lnTo>
                    <a:pt x="3363910" y="1284553"/>
                  </a:lnTo>
                  <a:lnTo>
                    <a:pt x="3380177" y="1354098"/>
                  </a:lnTo>
                  <a:lnTo>
                    <a:pt x="3393524" y="1424256"/>
                  </a:lnTo>
                  <a:lnTo>
                    <a:pt x="3403925" y="1494914"/>
                  </a:lnTo>
                  <a:lnTo>
                    <a:pt x="3411367" y="1565946"/>
                  </a:lnTo>
                  <a:lnTo>
                    <a:pt x="3415833" y="1637229"/>
                  </a:lnTo>
                  <a:lnTo>
                    <a:pt x="3417316" y="1708630"/>
                  </a:lnTo>
                  <a:lnTo>
                    <a:pt x="3416566" y="1760644"/>
                  </a:lnTo>
                  <a:lnTo>
                    <a:pt x="3414240" y="1812490"/>
                  </a:lnTo>
                  <a:lnTo>
                    <a:pt x="3410336" y="1864168"/>
                  </a:lnTo>
                  <a:lnTo>
                    <a:pt x="3404855" y="1915678"/>
                  </a:lnTo>
                  <a:lnTo>
                    <a:pt x="3397798" y="1967020"/>
                  </a:lnTo>
                  <a:lnTo>
                    <a:pt x="3389164" y="2018194"/>
                  </a:lnTo>
                  <a:lnTo>
                    <a:pt x="3378953" y="2069199"/>
                  </a:lnTo>
                  <a:lnTo>
                    <a:pt x="3367201" y="2119874"/>
                  </a:lnTo>
                  <a:lnTo>
                    <a:pt x="3353943" y="2170050"/>
                  </a:lnTo>
                  <a:lnTo>
                    <a:pt x="3339180" y="2219729"/>
                  </a:lnTo>
                  <a:lnTo>
                    <a:pt x="3322911" y="2268909"/>
                  </a:lnTo>
                  <a:lnTo>
                    <a:pt x="3305136" y="2317590"/>
                  </a:lnTo>
                  <a:lnTo>
                    <a:pt x="3285856" y="2365774"/>
                  </a:lnTo>
                  <a:lnTo>
                    <a:pt x="3265071" y="2413459"/>
                  </a:lnTo>
                  <a:close/>
                </a:path>
              </a:pathLst>
            </a:custGeom>
            <a:solidFill>
              <a:srgbClr val="FFBD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4576353" y="8676678"/>
              <a:ext cx="3113405" cy="1003935"/>
            </a:xfrm>
            <a:custGeom>
              <a:avLst/>
              <a:gdLst/>
              <a:ahLst/>
              <a:cxnLst/>
              <a:rect l="l" t="t" r="r" b="b"/>
              <a:pathLst>
                <a:path w="3113405" h="1003934">
                  <a:moveTo>
                    <a:pt x="1556431" y="1003631"/>
                  </a:moveTo>
                  <a:lnTo>
                    <a:pt x="1495281" y="1002538"/>
                  </a:lnTo>
                  <a:lnTo>
                    <a:pt x="1434209" y="999256"/>
                  </a:lnTo>
                  <a:lnTo>
                    <a:pt x="1373294" y="993789"/>
                  </a:lnTo>
                  <a:lnTo>
                    <a:pt x="1312613" y="986148"/>
                  </a:lnTo>
                  <a:lnTo>
                    <a:pt x="1252246" y="976339"/>
                  </a:lnTo>
                  <a:lnTo>
                    <a:pt x="1192268" y="964375"/>
                  </a:lnTo>
                  <a:lnTo>
                    <a:pt x="1132755" y="950272"/>
                  </a:lnTo>
                  <a:lnTo>
                    <a:pt x="1073786" y="934050"/>
                  </a:lnTo>
                  <a:lnTo>
                    <a:pt x="1015436" y="915727"/>
                  </a:lnTo>
                  <a:lnTo>
                    <a:pt x="957778" y="895329"/>
                  </a:lnTo>
                  <a:lnTo>
                    <a:pt x="900886" y="872877"/>
                  </a:lnTo>
                  <a:lnTo>
                    <a:pt x="844837" y="848405"/>
                  </a:lnTo>
                  <a:lnTo>
                    <a:pt x="789697" y="821944"/>
                  </a:lnTo>
                  <a:lnTo>
                    <a:pt x="735542" y="793524"/>
                  </a:lnTo>
                  <a:lnTo>
                    <a:pt x="682436" y="763188"/>
                  </a:lnTo>
                  <a:lnTo>
                    <a:pt x="630449" y="730968"/>
                  </a:lnTo>
                  <a:lnTo>
                    <a:pt x="579652" y="696911"/>
                  </a:lnTo>
                  <a:lnTo>
                    <a:pt x="530104" y="661055"/>
                  </a:lnTo>
                  <a:lnTo>
                    <a:pt x="481873" y="623450"/>
                  </a:lnTo>
                  <a:lnTo>
                    <a:pt x="435017" y="584143"/>
                  </a:lnTo>
                  <a:lnTo>
                    <a:pt x="389598" y="543183"/>
                  </a:lnTo>
                  <a:lnTo>
                    <a:pt x="345674" y="500625"/>
                  </a:lnTo>
                  <a:lnTo>
                    <a:pt x="303300" y="456523"/>
                  </a:lnTo>
                  <a:lnTo>
                    <a:pt x="262532" y="410932"/>
                  </a:lnTo>
                  <a:lnTo>
                    <a:pt x="223424" y="363911"/>
                  </a:lnTo>
                  <a:lnTo>
                    <a:pt x="186021" y="315518"/>
                  </a:lnTo>
                  <a:lnTo>
                    <a:pt x="150374" y="265821"/>
                  </a:lnTo>
                  <a:lnTo>
                    <a:pt x="116530" y="214879"/>
                  </a:lnTo>
                  <a:lnTo>
                    <a:pt x="84531" y="162760"/>
                  </a:lnTo>
                  <a:lnTo>
                    <a:pt x="54418" y="109527"/>
                  </a:lnTo>
                  <a:lnTo>
                    <a:pt x="26228" y="55250"/>
                  </a:lnTo>
                  <a:lnTo>
                    <a:pt x="0" y="0"/>
                  </a:lnTo>
                  <a:lnTo>
                    <a:pt x="3112863" y="0"/>
                  </a:lnTo>
                  <a:lnTo>
                    <a:pt x="3086634" y="55250"/>
                  </a:lnTo>
                  <a:lnTo>
                    <a:pt x="3058445" y="109527"/>
                  </a:lnTo>
                  <a:lnTo>
                    <a:pt x="3028332" y="162760"/>
                  </a:lnTo>
                  <a:lnTo>
                    <a:pt x="2996332" y="214879"/>
                  </a:lnTo>
                  <a:lnTo>
                    <a:pt x="2962488" y="265821"/>
                  </a:lnTo>
                  <a:lnTo>
                    <a:pt x="2926842" y="315518"/>
                  </a:lnTo>
                  <a:lnTo>
                    <a:pt x="2889439" y="363911"/>
                  </a:lnTo>
                  <a:lnTo>
                    <a:pt x="2850331" y="410932"/>
                  </a:lnTo>
                  <a:lnTo>
                    <a:pt x="2809562" y="456523"/>
                  </a:lnTo>
                  <a:lnTo>
                    <a:pt x="2767188" y="500625"/>
                  </a:lnTo>
                  <a:lnTo>
                    <a:pt x="2723266" y="543183"/>
                  </a:lnTo>
                  <a:lnTo>
                    <a:pt x="2677845" y="584143"/>
                  </a:lnTo>
                  <a:lnTo>
                    <a:pt x="2630990" y="623450"/>
                  </a:lnTo>
                  <a:lnTo>
                    <a:pt x="2582759" y="661055"/>
                  </a:lnTo>
                  <a:lnTo>
                    <a:pt x="2533211" y="696911"/>
                  </a:lnTo>
                  <a:lnTo>
                    <a:pt x="2482413" y="730968"/>
                  </a:lnTo>
                  <a:lnTo>
                    <a:pt x="2430427" y="763188"/>
                  </a:lnTo>
                  <a:lnTo>
                    <a:pt x="2377321" y="793524"/>
                  </a:lnTo>
                  <a:lnTo>
                    <a:pt x="2323166" y="821944"/>
                  </a:lnTo>
                  <a:lnTo>
                    <a:pt x="2268026" y="848405"/>
                  </a:lnTo>
                  <a:lnTo>
                    <a:pt x="2211976" y="872876"/>
                  </a:lnTo>
                  <a:lnTo>
                    <a:pt x="2155085" y="895325"/>
                  </a:lnTo>
                  <a:lnTo>
                    <a:pt x="2097427" y="915726"/>
                  </a:lnTo>
                  <a:lnTo>
                    <a:pt x="2039076" y="934050"/>
                  </a:lnTo>
                  <a:lnTo>
                    <a:pt x="1980108" y="950272"/>
                  </a:lnTo>
                  <a:lnTo>
                    <a:pt x="1920595" y="964375"/>
                  </a:lnTo>
                  <a:lnTo>
                    <a:pt x="1860617" y="976339"/>
                  </a:lnTo>
                  <a:lnTo>
                    <a:pt x="1800250" y="986148"/>
                  </a:lnTo>
                  <a:lnTo>
                    <a:pt x="1739568" y="993789"/>
                  </a:lnTo>
                  <a:lnTo>
                    <a:pt x="1678654" y="999256"/>
                  </a:lnTo>
                  <a:lnTo>
                    <a:pt x="1617581" y="1002538"/>
                  </a:lnTo>
                  <a:lnTo>
                    <a:pt x="1556431" y="1003631"/>
                  </a:lnTo>
                  <a:close/>
                </a:path>
              </a:pathLst>
            </a:custGeom>
            <a:solidFill>
              <a:srgbClr val="F1DE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4274600" y="8676678"/>
              <a:ext cx="3716654" cy="0"/>
            </a:xfrm>
            <a:custGeom>
              <a:avLst/>
              <a:gdLst/>
              <a:ahLst/>
              <a:cxnLst/>
              <a:rect l="l" t="t" r="r" b="b"/>
              <a:pathLst>
                <a:path w="3716655" h="0">
                  <a:moveTo>
                    <a:pt x="192226" y="0"/>
                  </a:moveTo>
                  <a:lnTo>
                    <a:pt x="3524145" y="0"/>
                  </a:lnTo>
                </a:path>
                <a:path w="3716655" h="0">
                  <a:moveTo>
                    <a:pt x="0" y="0"/>
                  </a:moveTo>
                  <a:lnTo>
                    <a:pt x="106792" y="0"/>
                  </a:lnTo>
                </a:path>
                <a:path w="3716655" h="0">
                  <a:moveTo>
                    <a:pt x="3609579" y="0"/>
                  </a:moveTo>
                  <a:lnTo>
                    <a:pt x="3716371" y="0"/>
                  </a:lnTo>
                </a:path>
              </a:pathLst>
            </a:custGeom>
            <a:ln w="43148">
              <a:solidFill>
                <a:srgbClr val="45403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6018050" y="5468161"/>
              <a:ext cx="163830" cy="256540"/>
            </a:xfrm>
            <a:custGeom>
              <a:avLst/>
              <a:gdLst/>
              <a:ahLst/>
              <a:cxnLst/>
              <a:rect l="l" t="t" r="r" b="b"/>
              <a:pathLst>
                <a:path w="163830" h="256539">
                  <a:moveTo>
                    <a:pt x="81887" y="256309"/>
                  </a:moveTo>
                  <a:lnTo>
                    <a:pt x="52296" y="237431"/>
                  </a:lnTo>
                  <a:lnTo>
                    <a:pt x="26013" y="191277"/>
                  </a:lnTo>
                  <a:lnTo>
                    <a:pt x="7196" y="133566"/>
                  </a:lnTo>
                  <a:lnTo>
                    <a:pt x="0" y="80016"/>
                  </a:lnTo>
                  <a:lnTo>
                    <a:pt x="746" y="69483"/>
                  </a:lnTo>
                  <a:lnTo>
                    <a:pt x="17440" y="31062"/>
                  </a:lnTo>
                  <a:lnTo>
                    <a:pt x="55868" y="4056"/>
                  </a:lnTo>
                  <a:lnTo>
                    <a:pt x="87164" y="0"/>
                  </a:lnTo>
                  <a:lnTo>
                    <a:pt x="102809" y="2546"/>
                  </a:lnTo>
                  <a:lnTo>
                    <a:pt x="142890" y="27029"/>
                  </a:lnTo>
                  <a:lnTo>
                    <a:pt x="162980" y="69483"/>
                  </a:lnTo>
                  <a:lnTo>
                    <a:pt x="163730" y="80016"/>
                  </a:lnTo>
                  <a:lnTo>
                    <a:pt x="156535" y="133566"/>
                  </a:lnTo>
                  <a:lnTo>
                    <a:pt x="137722" y="191277"/>
                  </a:lnTo>
                  <a:lnTo>
                    <a:pt x="111453" y="237431"/>
                  </a:lnTo>
                  <a:lnTo>
                    <a:pt x="81887" y="256309"/>
                  </a:lnTo>
                  <a:close/>
                </a:path>
              </a:pathLst>
            </a:custGeom>
            <a:solidFill>
              <a:srgbClr val="4AC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6018050" y="5468161"/>
              <a:ext cx="163830" cy="256540"/>
            </a:xfrm>
            <a:custGeom>
              <a:avLst/>
              <a:gdLst/>
              <a:ahLst/>
              <a:cxnLst/>
              <a:rect l="l" t="t" r="r" b="b"/>
              <a:pathLst>
                <a:path w="163830" h="256539">
                  <a:moveTo>
                    <a:pt x="81887" y="256309"/>
                  </a:moveTo>
                  <a:lnTo>
                    <a:pt x="52296" y="237431"/>
                  </a:lnTo>
                  <a:lnTo>
                    <a:pt x="26013" y="191277"/>
                  </a:lnTo>
                  <a:lnTo>
                    <a:pt x="7196" y="133566"/>
                  </a:lnTo>
                  <a:lnTo>
                    <a:pt x="0" y="80016"/>
                  </a:lnTo>
                  <a:lnTo>
                    <a:pt x="120" y="74719"/>
                  </a:lnTo>
                  <a:lnTo>
                    <a:pt x="746" y="69483"/>
                  </a:lnTo>
                  <a:lnTo>
                    <a:pt x="1885" y="64309"/>
                  </a:lnTo>
                  <a:lnTo>
                    <a:pt x="3024" y="59134"/>
                  </a:lnTo>
                  <a:lnTo>
                    <a:pt x="24629" y="23326"/>
                  </a:lnTo>
                  <a:lnTo>
                    <a:pt x="28417" y="19623"/>
                  </a:lnTo>
                  <a:lnTo>
                    <a:pt x="66120" y="1528"/>
                  </a:lnTo>
                  <a:lnTo>
                    <a:pt x="71319" y="509"/>
                  </a:lnTo>
                  <a:lnTo>
                    <a:pt x="76566" y="0"/>
                  </a:lnTo>
                  <a:lnTo>
                    <a:pt x="81865" y="0"/>
                  </a:lnTo>
                  <a:lnTo>
                    <a:pt x="87164" y="0"/>
                  </a:lnTo>
                  <a:lnTo>
                    <a:pt x="112768" y="6055"/>
                  </a:lnTo>
                  <a:lnTo>
                    <a:pt x="117674" y="8055"/>
                  </a:lnTo>
                  <a:lnTo>
                    <a:pt x="149297" y="35425"/>
                  </a:lnTo>
                  <a:lnTo>
                    <a:pt x="156969" y="49258"/>
                  </a:lnTo>
                  <a:lnTo>
                    <a:pt x="159083" y="54117"/>
                  </a:lnTo>
                  <a:lnTo>
                    <a:pt x="163730" y="80016"/>
                  </a:lnTo>
                  <a:lnTo>
                    <a:pt x="156535" y="133566"/>
                  </a:lnTo>
                  <a:lnTo>
                    <a:pt x="137722" y="191277"/>
                  </a:lnTo>
                  <a:lnTo>
                    <a:pt x="111453" y="237431"/>
                  </a:lnTo>
                  <a:lnTo>
                    <a:pt x="81887" y="256309"/>
                  </a:lnTo>
                  <a:close/>
                </a:path>
              </a:pathLst>
            </a:custGeom>
            <a:ln w="43148">
              <a:solidFill>
                <a:srgbClr val="009E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562856" y="5591178"/>
              <a:ext cx="186408" cy="235159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5562856" y="5591178"/>
              <a:ext cx="186690" cy="235585"/>
            </a:xfrm>
            <a:custGeom>
              <a:avLst/>
              <a:gdLst/>
              <a:ahLst/>
              <a:cxnLst/>
              <a:rect l="l" t="t" r="r" b="b"/>
              <a:pathLst>
                <a:path w="186690" h="235585">
                  <a:moveTo>
                    <a:pt x="155830" y="235129"/>
                  </a:moveTo>
                  <a:lnTo>
                    <a:pt x="118076" y="223568"/>
                  </a:lnTo>
                  <a:lnTo>
                    <a:pt x="76031" y="194735"/>
                  </a:lnTo>
                  <a:lnTo>
                    <a:pt x="37343" y="157404"/>
                  </a:lnTo>
                  <a:lnTo>
                    <a:pt x="9656" y="120349"/>
                  </a:lnTo>
                  <a:lnTo>
                    <a:pt x="0" y="80067"/>
                  </a:lnTo>
                  <a:lnTo>
                    <a:pt x="461" y="74841"/>
                  </a:lnTo>
                  <a:lnTo>
                    <a:pt x="923" y="69615"/>
                  </a:lnTo>
                  <a:lnTo>
                    <a:pt x="1881" y="64481"/>
                  </a:lnTo>
                  <a:lnTo>
                    <a:pt x="3331" y="59439"/>
                  </a:lnTo>
                  <a:lnTo>
                    <a:pt x="4776" y="54396"/>
                  </a:lnTo>
                  <a:lnTo>
                    <a:pt x="17492" y="31650"/>
                  </a:lnTo>
                  <a:lnTo>
                    <a:pt x="20719" y="27515"/>
                  </a:lnTo>
                  <a:lnTo>
                    <a:pt x="55264" y="4658"/>
                  </a:lnTo>
                  <a:lnTo>
                    <a:pt x="70495" y="977"/>
                  </a:lnTo>
                  <a:lnTo>
                    <a:pt x="75686" y="238"/>
                  </a:lnTo>
                  <a:lnTo>
                    <a:pt x="116427" y="7732"/>
                  </a:lnTo>
                  <a:lnTo>
                    <a:pt x="148508" y="33937"/>
                  </a:lnTo>
                  <a:lnTo>
                    <a:pt x="173173" y="92357"/>
                  </a:lnTo>
                  <a:lnTo>
                    <a:pt x="184752" y="149439"/>
                  </a:lnTo>
                  <a:lnTo>
                    <a:pt x="186408" y="179116"/>
                  </a:lnTo>
                  <a:lnTo>
                    <a:pt x="184136" y="203406"/>
                  </a:lnTo>
                  <a:lnTo>
                    <a:pt x="178125" y="221313"/>
                  </a:lnTo>
                  <a:lnTo>
                    <a:pt x="168563" y="231840"/>
                  </a:lnTo>
                  <a:lnTo>
                    <a:pt x="164611" y="234062"/>
                  </a:lnTo>
                  <a:lnTo>
                    <a:pt x="160365" y="235159"/>
                  </a:lnTo>
                  <a:lnTo>
                    <a:pt x="155830" y="235129"/>
                  </a:lnTo>
                  <a:close/>
                </a:path>
              </a:pathLst>
            </a:custGeom>
            <a:ln w="43148">
              <a:solidFill>
                <a:srgbClr val="009E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27273" y="5922611"/>
              <a:ext cx="234770" cy="18806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5227273" y="5922611"/>
              <a:ext cx="234950" cy="188595"/>
            </a:xfrm>
            <a:custGeom>
              <a:avLst/>
              <a:gdLst/>
              <a:ahLst/>
              <a:cxnLst/>
              <a:rect l="l" t="t" r="r" b="b"/>
              <a:pathLst>
                <a:path w="234950" h="188595">
                  <a:moveTo>
                    <a:pt x="179579" y="188062"/>
                  </a:moveTo>
                  <a:lnTo>
                    <a:pt x="108307" y="178393"/>
                  </a:lnTo>
                  <a:lnTo>
                    <a:pt x="41051" y="152909"/>
                  </a:lnTo>
                  <a:lnTo>
                    <a:pt x="28016" y="143554"/>
                  </a:lnTo>
                  <a:lnTo>
                    <a:pt x="23981" y="140012"/>
                  </a:lnTo>
                  <a:lnTo>
                    <a:pt x="20327" y="136107"/>
                  </a:lnTo>
                  <a:lnTo>
                    <a:pt x="17060" y="131844"/>
                  </a:lnTo>
                  <a:lnTo>
                    <a:pt x="13790" y="127576"/>
                  </a:lnTo>
                  <a:lnTo>
                    <a:pt x="10972" y="123037"/>
                  </a:lnTo>
                  <a:lnTo>
                    <a:pt x="8599" y="118217"/>
                  </a:lnTo>
                  <a:lnTo>
                    <a:pt x="6221" y="113398"/>
                  </a:lnTo>
                  <a:lnTo>
                    <a:pt x="4340" y="108393"/>
                  </a:lnTo>
                  <a:lnTo>
                    <a:pt x="2955" y="103202"/>
                  </a:lnTo>
                  <a:lnTo>
                    <a:pt x="1566" y="98011"/>
                  </a:lnTo>
                  <a:lnTo>
                    <a:pt x="699" y="92738"/>
                  </a:lnTo>
                  <a:lnTo>
                    <a:pt x="349" y="87375"/>
                  </a:lnTo>
                  <a:lnTo>
                    <a:pt x="0" y="82016"/>
                  </a:lnTo>
                  <a:lnTo>
                    <a:pt x="176" y="76670"/>
                  </a:lnTo>
                  <a:lnTo>
                    <a:pt x="880" y="71345"/>
                  </a:lnTo>
                  <a:lnTo>
                    <a:pt x="1579" y="66021"/>
                  </a:lnTo>
                  <a:lnTo>
                    <a:pt x="2796" y="60813"/>
                  </a:lnTo>
                  <a:lnTo>
                    <a:pt x="4526" y="55726"/>
                  </a:lnTo>
                  <a:lnTo>
                    <a:pt x="6252" y="50638"/>
                  </a:lnTo>
                  <a:lnTo>
                    <a:pt x="8461" y="45767"/>
                  </a:lnTo>
                  <a:lnTo>
                    <a:pt x="11149" y="41116"/>
                  </a:lnTo>
                  <a:lnTo>
                    <a:pt x="13833" y="36456"/>
                  </a:lnTo>
                  <a:lnTo>
                    <a:pt x="16944" y="32106"/>
                  </a:lnTo>
                  <a:lnTo>
                    <a:pt x="20486" y="28059"/>
                  </a:lnTo>
                  <a:lnTo>
                    <a:pt x="24029" y="24012"/>
                  </a:lnTo>
                  <a:lnTo>
                    <a:pt x="45832" y="8599"/>
                  </a:lnTo>
                  <a:lnTo>
                    <a:pt x="50651" y="6221"/>
                  </a:lnTo>
                  <a:lnTo>
                    <a:pt x="82063" y="0"/>
                  </a:lnTo>
                  <a:lnTo>
                    <a:pt x="87414" y="181"/>
                  </a:lnTo>
                  <a:lnTo>
                    <a:pt x="165768" y="44209"/>
                  </a:lnTo>
                  <a:lnTo>
                    <a:pt x="206349" y="89355"/>
                  </a:lnTo>
                  <a:lnTo>
                    <a:pt x="233193" y="135189"/>
                  </a:lnTo>
                  <a:lnTo>
                    <a:pt x="234770" y="170250"/>
                  </a:lnTo>
                  <a:lnTo>
                    <a:pt x="227360" y="177863"/>
                  </a:lnTo>
                  <a:lnTo>
                    <a:pt x="215473" y="183449"/>
                  </a:lnTo>
                  <a:lnTo>
                    <a:pt x="199437" y="186889"/>
                  </a:lnTo>
                  <a:lnTo>
                    <a:pt x="179579" y="188062"/>
                  </a:lnTo>
                  <a:close/>
                </a:path>
              </a:pathLst>
            </a:custGeom>
            <a:ln w="43148">
              <a:solidFill>
                <a:srgbClr val="009E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737911" y="5922619"/>
              <a:ext cx="234744" cy="188053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6737911" y="5922619"/>
              <a:ext cx="234950" cy="188595"/>
            </a:xfrm>
            <a:custGeom>
              <a:avLst/>
              <a:gdLst/>
              <a:ahLst/>
              <a:cxnLst/>
              <a:rect l="l" t="t" r="r" b="b"/>
              <a:pathLst>
                <a:path w="234950" h="188595">
                  <a:moveTo>
                    <a:pt x="55104" y="188053"/>
                  </a:moveTo>
                  <a:lnTo>
                    <a:pt x="35244" y="186879"/>
                  </a:lnTo>
                  <a:lnTo>
                    <a:pt x="19208" y="183435"/>
                  </a:lnTo>
                  <a:lnTo>
                    <a:pt x="7343" y="177836"/>
                  </a:lnTo>
                  <a:lnTo>
                    <a:pt x="0" y="170198"/>
                  </a:lnTo>
                  <a:lnTo>
                    <a:pt x="1554" y="135150"/>
                  </a:lnTo>
                  <a:lnTo>
                    <a:pt x="28387" y="89336"/>
                  </a:lnTo>
                  <a:lnTo>
                    <a:pt x="68963" y="44194"/>
                  </a:lnTo>
                  <a:lnTo>
                    <a:pt x="111750" y="11162"/>
                  </a:lnTo>
                  <a:lnTo>
                    <a:pt x="152663" y="0"/>
                  </a:lnTo>
                  <a:lnTo>
                    <a:pt x="158026" y="349"/>
                  </a:lnTo>
                  <a:lnTo>
                    <a:pt x="163390" y="699"/>
                  </a:lnTo>
                  <a:lnTo>
                    <a:pt x="168667" y="1566"/>
                  </a:lnTo>
                  <a:lnTo>
                    <a:pt x="173857" y="2955"/>
                  </a:lnTo>
                  <a:lnTo>
                    <a:pt x="179052" y="4340"/>
                  </a:lnTo>
                  <a:lnTo>
                    <a:pt x="184058" y="6221"/>
                  </a:lnTo>
                  <a:lnTo>
                    <a:pt x="188877" y="8599"/>
                  </a:lnTo>
                  <a:lnTo>
                    <a:pt x="193701" y="10972"/>
                  </a:lnTo>
                  <a:lnTo>
                    <a:pt x="214227" y="28029"/>
                  </a:lnTo>
                  <a:lnTo>
                    <a:pt x="217774" y="32067"/>
                  </a:lnTo>
                  <a:lnTo>
                    <a:pt x="233864" y="71302"/>
                  </a:lnTo>
                  <a:lnTo>
                    <a:pt x="234744" y="81977"/>
                  </a:lnTo>
                  <a:lnTo>
                    <a:pt x="234399" y="87340"/>
                  </a:lnTo>
                  <a:lnTo>
                    <a:pt x="220950" y="127563"/>
                  </a:lnTo>
                  <a:lnTo>
                    <a:pt x="160544" y="167629"/>
                  </a:lnTo>
                  <a:lnTo>
                    <a:pt x="91255" y="185205"/>
                  </a:lnTo>
                  <a:lnTo>
                    <a:pt x="55104" y="188053"/>
                  </a:lnTo>
                  <a:close/>
                </a:path>
              </a:pathLst>
            </a:custGeom>
            <a:ln w="43148">
              <a:solidFill>
                <a:srgbClr val="009E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50437" y="5588899"/>
              <a:ext cx="187663" cy="23756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6450437" y="5588887"/>
              <a:ext cx="187960" cy="238125"/>
            </a:xfrm>
            <a:custGeom>
              <a:avLst/>
              <a:gdLst/>
              <a:ahLst/>
              <a:cxnLst/>
              <a:rect l="l" t="t" r="r" b="b"/>
              <a:pathLst>
                <a:path w="187959" h="238125">
                  <a:moveTo>
                    <a:pt x="30702" y="237420"/>
                  </a:moveTo>
                  <a:lnTo>
                    <a:pt x="2276" y="206082"/>
                  </a:lnTo>
                  <a:lnTo>
                    <a:pt x="0" y="181771"/>
                  </a:lnTo>
                  <a:lnTo>
                    <a:pt x="1655" y="151986"/>
                  </a:lnTo>
                  <a:lnTo>
                    <a:pt x="13250" y="94909"/>
                  </a:lnTo>
                  <a:lnTo>
                    <a:pt x="35103" y="40922"/>
                  </a:lnTo>
                  <a:lnTo>
                    <a:pt x="48164" y="23989"/>
                  </a:lnTo>
                  <a:lnTo>
                    <a:pt x="53256" y="18915"/>
                  </a:lnTo>
                  <a:lnTo>
                    <a:pt x="84901" y="2812"/>
                  </a:lnTo>
                  <a:lnTo>
                    <a:pt x="91844" y="949"/>
                  </a:lnTo>
                  <a:lnTo>
                    <a:pt x="98911" y="11"/>
                  </a:lnTo>
                  <a:lnTo>
                    <a:pt x="106100" y="0"/>
                  </a:lnTo>
                  <a:lnTo>
                    <a:pt x="109664" y="12"/>
                  </a:lnTo>
                  <a:lnTo>
                    <a:pt x="137296" y="6298"/>
                  </a:lnTo>
                  <a:lnTo>
                    <a:pt x="140588" y="7669"/>
                  </a:lnTo>
                  <a:lnTo>
                    <a:pt x="163733" y="24020"/>
                  </a:lnTo>
                  <a:lnTo>
                    <a:pt x="166253" y="26543"/>
                  </a:lnTo>
                  <a:lnTo>
                    <a:pt x="168596" y="29218"/>
                  </a:lnTo>
                  <a:lnTo>
                    <a:pt x="170762" y="32046"/>
                  </a:lnTo>
                  <a:lnTo>
                    <a:pt x="172932" y="34875"/>
                  </a:lnTo>
                  <a:lnTo>
                    <a:pt x="181411" y="50487"/>
                  </a:lnTo>
                  <a:lnTo>
                    <a:pt x="182779" y="53779"/>
                  </a:lnTo>
                  <a:lnTo>
                    <a:pt x="186943" y="71050"/>
                  </a:lnTo>
                  <a:lnTo>
                    <a:pt x="187413" y="74583"/>
                  </a:lnTo>
                  <a:lnTo>
                    <a:pt x="187650" y="78131"/>
                  </a:lnTo>
                  <a:lnTo>
                    <a:pt x="187659" y="81695"/>
                  </a:lnTo>
                  <a:lnTo>
                    <a:pt x="187663" y="85259"/>
                  </a:lnTo>
                  <a:lnTo>
                    <a:pt x="187439" y="88809"/>
                  </a:lnTo>
                  <a:lnTo>
                    <a:pt x="186981" y="92344"/>
                  </a:lnTo>
                  <a:lnTo>
                    <a:pt x="186524" y="95878"/>
                  </a:lnTo>
                  <a:lnTo>
                    <a:pt x="185838" y="99368"/>
                  </a:lnTo>
                  <a:lnTo>
                    <a:pt x="184923" y="102813"/>
                  </a:lnTo>
                  <a:lnTo>
                    <a:pt x="184013" y="106258"/>
                  </a:lnTo>
                  <a:lnTo>
                    <a:pt x="149176" y="159587"/>
                  </a:lnTo>
                  <a:lnTo>
                    <a:pt x="110499" y="196962"/>
                  </a:lnTo>
                  <a:lnTo>
                    <a:pt x="68458" y="225839"/>
                  </a:lnTo>
                  <a:lnTo>
                    <a:pt x="30702" y="237420"/>
                  </a:lnTo>
                  <a:close/>
                </a:path>
              </a:pathLst>
            </a:custGeom>
            <a:ln w="43148">
              <a:solidFill>
                <a:srgbClr val="009E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008204" y="6180043"/>
              <a:ext cx="2771309" cy="3372858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0" y="536639"/>
              <a:ext cx="17811750" cy="1852930"/>
            </a:xfrm>
            <a:custGeom>
              <a:avLst/>
              <a:gdLst/>
              <a:ahLst/>
              <a:cxnLst/>
              <a:rect l="l" t="t" r="r" b="b"/>
              <a:pathLst>
                <a:path w="17811750" h="1852930">
                  <a:moveTo>
                    <a:pt x="14921873" y="1852542"/>
                  </a:moveTo>
                  <a:lnTo>
                    <a:pt x="1196911" y="1852542"/>
                  </a:lnTo>
                  <a:lnTo>
                    <a:pt x="1125134" y="1851985"/>
                  </a:lnTo>
                  <a:lnTo>
                    <a:pt x="1053408" y="1850871"/>
                  </a:lnTo>
                  <a:lnTo>
                    <a:pt x="981803" y="1849199"/>
                  </a:lnTo>
                  <a:lnTo>
                    <a:pt x="910339" y="1846970"/>
                  </a:lnTo>
                  <a:lnTo>
                    <a:pt x="839076" y="1844184"/>
                  </a:lnTo>
                  <a:lnTo>
                    <a:pt x="768043" y="1840848"/>
                  </a:lnTo>
                  <a:lnTo>
                    <a:pt x="697301" y="1836962"/>
                  </a:lnTo>
                  <a:lnTo>
                    <a:pt x="626869" y="1832526"/>
                  </a:lnTo>
                  <a:lnTo>
                    <a:pt x="556813" y="1827547"/>
                  </a:lnTo>
                  <a:lnTo>
                    <a:pt x="487157" y="1822024"/>
                  </a:lnTo>
                  <a:lnTo>
                    <a:pt x="417956" y="1815956"/>
                  </a:lnTo>
                  <a:lnTo>
                    <a:pt x="349236" y="1809355"/>
                  </a:lnTo>
                  <a:lnTo>
                    <a:pt x="281063" y="1802225"/>
                  </a:lnTo>
                  <a:lnTo>
                    <a:pt x="213451" y="1794567"/>
                  </a:lnTo>
                  <a:lnTo>
                    <a:pt x="146461" y="1786385"/>
                  </a:lnTo>
                  <a:lnTo>
                    <a:pt x="80113" y="1777684"/>
                  </a:lnTo>
                  <a:lnTo>
                    <a:pt x="0" y="1766340"/>
                  </a:lnTo>
                  <a:lnTo>
                    <a:pt x="0" y="86270"/>
                  </a:lnTo>
                  <a:lnTo>
                    <a:pt x="47203" y="79467"/>
                  </a:lnTo>
                  <a:lnTo>
                    <a:pt x="113205" y="70510"/>
                  </a:lnTo>
                  <a:lnTo>
                    <a:pt x="179876" y="62069"/>
                  </a:lnTo>
                  <a:lnTo>
                    <a:pt x="247184" y="54148"/>
                  </a:lnTo>
                  <a:lnTo>
                    <a:pt x="315080" y="46752"/>
                  </a:lnTo>
                  <a:lnTo>
                    <a:pt x="383534" y="39886"/>
                  </a:lnTo>
                  <a:lnTo>
                    <a:pt x="452497" y="33554"/>
                  </a:lnTo>
                  <a:lnTo>
                    <a:pt x="521932" y="27760"/>
                  </a:lnTo>
                  <a:lnTo>
                    <a:pt x="591792" y="22507"/>
                  </a:lnTo>
                  <a:lnTo>
                    <a:pt x="662045" y="17798"/>
                  </a:lnTo>
                  <a:lnTo>
                    <a:pt x="732634" y="13637"/>
                  </a:lnTo>
                  <a:lnTo>
                    <a:pt x="803529" y="10025"/>
                  </a:lnTo>
                  <a:lnTo>
                    <a:pt x="874680" y="6966"/>
                  </a:lnTo>
                  <a:lnTo>
                    <a:pt x="946052" y="4460"/>
                  </a:lnTo>
                  <a:lnTo>
                    <a:pt x="1017588" y="2509"/>
                  </a:lnTo>
                  <a:lnTo>
                    <a:pt x="1089260" y="1115"/>
                  </a:lnTo>
                  <a:lnTo>
                    <a:pt x="1161018" y="278"/>
                  </a:lnTo>
                  <a:lnTo>
                    <a:pt x="1232812" y="0"/>
                  </a:lnTo>
                  <a:lnTo>
                    <a:pt x="14921873" y="69"/>
                  </a:lnTo>
                  <a:lnTo>
                    <a:pt x="14993635" y="627"/>
                  </a:lnTo>
                  <a:lnTo>
                    <a:pt x="15065343" y="1743"/>
                  </a:lnTo>
                  <a:lnTo>
                    <a:pt x="15136963" y="3415"/>
                  </a:lnTo>
                  <a:lnTo>
                    <a:pt x="15208454" y="5644"/>
                  </a:lnTo>
                  <a:lnTo>
                    <a:pt x="15279710" y="8426"/>
                  </a:lnTo>
                  <a:lnTo>
                    <a:pt x="15350717" y="11762"/>
                  </a:lnTo>
                  <a:lnTo>
                    <a:pt x="15421440" y="15649"/>
                  </a:lnTo>
                  <a:lnTo>
                    <a:pt x="15491874" y="20084"/>
                  </a:lnTo>
                  <a:lnTo>
                    <a:pt x="15561949" y="25065"/>
                  </a:lnTo>
                  <a:lnTo>
                    <a:pt x="15631599" y="30590"/>
                  </a:lnTo>
                  <a:lnTo>
                    <a:pt x="15700789" y="36653"/>
                  </a:lnTo>
                  <a:lnTo>
                    <a:pt x="15769497" y="43253"/>
                  </a:lnTo>
                  <a:lnTo>
                    <a:pt x="15837687" y="50383"/>
                  </a:lnTo>
                  <a:lnTo>
                    <a:pt x="15905320" y="58043"/>
                  </a:lnTo>
                  <a:lnTo>
                    <a:pt x="15972290" y="66224"/>
                  </a:lnTo>
                  <a:lnTo>
                    <a:pt x="16038639" y="74925"/>
                  </a:lnTo>
                  <a:lnTo>
                    <a:pt x="16104296" y="84137"/>
                  </a:lnTo>
                  <a:lnTo>
                    <a:pt x="16169217" y="93858"/>
                  </a:lnTo>
                  <a:lnTo>
                    <a:pt x="16233329" y="104079"/>
                  </a:lnTo>
                  <a:lnTo>
                    <a:pt x="16296676" y="114797"/>
                  </a:lnTo>
                  <a:lnTo>
                    <a:pt x="16359151" y="126002"/>
                  </a:lnTo>
                  <a:lnTo>
                    <a:pt x="16420730" y="137690"/>
                  </a:lnTo>
                  <a:lnTo>
                    <a:pt x="16481413" y="149852"/>
                  </a:lnTo>
                  <a:lnTo>
                    <a:pt x="16541132" y="162484"/>
                  </a:lnTo>
                  <a:lnTo>
                    <a:pt x="16599815" y="175574"/>
                  </a:lnTo>
                  <a:lnTo>
                    <a:pt x="16657465" y="189118"/>
                  </a:lnTo>
                  <a:lnTo>
                    <a:pt x="16714082" y="203104"/>
                  </a:lnTo>
                  <a:lnTo>
                    <a:pt x="16769628" y="217527"/>
                  </a:lnTo>
                  <a:lnTo>
                    <a:pt x="16823959" y="232376"/>
                  </a:lnTo>
                  <a:lnTo>
                    <a:pt x="16877164" y="247644"/>
                  </a:lnTo>
                  <a:lnTo>
                    <a:pt x="16929170" y="263319"/>
                  </a:lnTo>
                  <a:lnTo>
                    <a:pt x="16979947" y="279396"/>
                  </a:lnTo>
                  <a:lnTo>
                    <a:pt x="17053751" y="304237"/>
                  </a:lnTo>
                  <a:lnTo>
                    <a:pt x="17101341" y="321268"/>
                  </a:lnTo>
                  <a:lnTo>
                    <a:pt x="17147573" y="338664"/>
                  </a:lnTo>
                  <a:lnTo>
                    <a:pt x="17192435" y="356413"/>
                  </a:lnTo>
                  <a:lnTo>
                    <a:pt x="17235869" y="374505"/>
                  </a:lnTo>
                  <a:lnTo>
                    <a:pt x="17277958" y="392931"/>
                  </a:lnTo>
                  <a:lnTo>
                    <a:pt x="17318546" y="411678"/>
                  </a:lnTo>
                  <a:lnTo>
                    <a:pt x="17357730" y="430734"/>
                  </a:lnTo>
                  <a:lnTo>
                    <a:pt x="17395413" y="450089"/>
                  </a:lnTo>
                  <a:lnTo>
                    <a:pt x="17431549" y="469731"/>
                  </a:lnTo>
                  <a:lnTo>
                    <a:pt x="17466184" y="489648"/>
                  </a:lnTo>
                  <a:lnTo>
                    <a:pt x="17499259" y="509828"/>
                  </a:lnTo>
                  <a:lnTo>
                    <a:pt x="17545911" y="540565"/>
                  </a:lnTo>
                  <a:lnTo>
                    <a:pt x="17588961" y="571823"/>
                  </a:lnTo>
                  <a:lnTo>
                    <a:pt x="17628301" y="603563"/>
                  </a:lnTo>
                  <a:lnTo>
                    <a:pt x="17663970" y="635741"/>
                  </a:lnTo>
                  <a:lnTo>
                    <a:pt x="17695855" y="668312"/>
                  </a:lnTo>
                  <a:lnTo>
                    <a:pt x="17723930" y="701232"/>
                  </a:lnTo>
                  <a:lnTo>
                    <a:pt x="17748228" y="734457"/>
                  </a:lnTo>
                  <a:lnTo>
                    <a:pt x="17768591" y="767943"/>
                  </a:lnTo>
                  <a:lnTo>
                    <a:pt x="17789641" y="812916"/>
                  </a:lnTo>
                  <a:lnTo>
                    <a:pt x="17803702" y="858162"/>
                  </a:lnTo>
                  <a:lnTo>
                    <a:pt x="17810786" y="903573"/>
                  </a:lnTo>
                  <a:lnTo>
                    <a:pt x="17811656" y="926306"/>
                  </a:lnTo>
                  <a:lnTo>
                    <a:pt x="17811440" y="937674"/>
                  </a:lnTo>
                  <a:lnTo>
                    <a:pt x="17806131" y="983107"/>
                  </a:lnTo>
                  <a:lnTo>
                    <a:pt x="17793827" y="1028405"/>
                  </a:lnTo>
                  <a:lnTo>
                    <a:pt x="17774492" y="1073461"/>
                  </a:lnTo>
                  <a:lnTo>
                    <a:pt x="17755458" y="1107024"/>
                  </a:lnTo>
                  <a:lnTo>
                    <a:pt x="17732446" y="1140337"/>
                  </a:lnTo>
                  <a:lnTo>
                    <a:pt x="17705642" y="1173364"/>
                  </a:lnTo>
                  <a:lnTo>
                    <a:pt x="17675010" y="1206055"/>
                  </a:lnTo>
                  <a:lnTo>
                    <a:pt x="17640587" y="1238373"/>
                  </a:lnTo>
                  <a:lnTo>
                    <a:pt x="17602479" y="1270260"/>
                  </a:lnTo>
                  <a:lnTo>
                    <a:pt x="17560648" y="1301682"/>
                  </a:lnTo>
                  <a:lnTo>
                    <a:pt x="17515208" y="1332599"/>
                  </a:lnTo>
                  <a:lnTo>
                    <a:pt x="17482918" y="1352904"/>
                  </a:lnTo>
                  <a:lnTo>
                    <a:pt x="17449058" y="1372955"/>
                  </a:lnTo>
                  <a:lnTo>
                    <a:pt x="17413664" y="1392732"/>
                  </a:lnTo>
                  <a:lnTo>
                    <a:pt x="17376746" y="1412237"/>
                  </a:lnTo>
                  <a:lnTo>
                    <a:pt x="17338339" y="1431443"/>
                  </a:lnTo>
                  <a:lnTo>
                    <a:pt x="17298435" y="1450348"/>
                  </a:lnTo>
                  <a:lnTo>
                    <a:pt x="17257106" y="1468933"/>
                  </a:lnTo>
                  <a:lnTo>
                    <a:pt x="17214331" y="1487195"/>
                  </a:lnTo>
                  <a:lnTo>
                    <a:pt x="17170182" y="1505115"/>
                  </a:lnTo>
                  <a:lnTo>
                    <a:pt x="17124622" y="1522693"/>
                  </a:lnTo>
                  <a:lnTo>
                    <a:pt x="17077720" y="1539905"/>
                  </a:lnTo>
                  <a:lnTo>
                    <a:pt x="17004864" y="1565031"/>
                  </a:lnTo>
                  <a:lnTo>
                    <a:pt x="16929170" y="1589294"/>
                  </a:lnTo>
                  <a:lnTo>
                    <a:pt x="16877164" y="1604971"/>
                  </a:lnTo>
                  <a:lnTo>
                    <a:pt x="16823946" y="1620237"/>
                  </a:lnTo>
                  <a:lnTo>
                    <a:pt x="16769588" y="1635085"/>
                  </a:lnTo>
                  <a:lnTo>
                    <a:pt x="16714082" y="1649507"/>
                  </a:lnTo>
                  <a:lnTo>
                    <a:pt x="16657465" y="1663495"/>
                  </a:lnTo>
                  <a:lnTo>
                    <a:pt x="16599815" y="1677038"/>
                  </a:lnTo>
                  <a:lnTo>
                    <a:pt x="16541132" y="1690125"/>
                  </a:lnTo>
                  <a:lnTo>
                    <a:pt x="16481413" y="1702759"/>
                  </a:lnTo>
                  <a:lnTo>
                    <a:pt x="16420730" y="1714921"/>
                  </a:lnTo>
                  <a:lnTo>
                    <a:pt x="16359151" y="1726609"/>
                  </a:lnTo>
                  <a:lnTo>
                    <a:pt x="16296676" y="1737816"/>
                  </a:lnTo>
                  <a:lnTo>
                    <a:pt x="16233329" y="1748532"/>
                  </a:lnTo>
                  <a:lnTo>
                    <a:pt x="16169217" y="1758751"/>
                  </a:lnTo>
                  <a:lnTo>
                    <a:pt x="16104296" y="1768472"/>
                  </a:lnTo>
                  <a:lnTo>
                    <a:pt x="16038639" y="1777684"/>
                  </a:lnTo>
                  <a:lnTo>
                    <a:pt x="15972290" y="1786385"/>
                  </a:lnTo>
                  <a:lnTo>
                    <a:pt x="15905320" y="1794567"/>
                  </a:lnTo>
                  <a:lnTo>
                    <a:pt x="15837727" y="1802225"/>
                  </a:lnTo>
                  <a:lnTo>
                    <a:pt x="15769510" y="1809355"/>
                  </a:lnTo>
                  <a:lnTo>
                    <a:pt x="15700789" y="1815956"/>
                  </a:lnTo>
                  <a:lnTo>
                    <a:pt x="15631599" y="1822024"/>
                  </a:lnTo>
                  <a:lnTo>
                    <a:pt x="15561949" y="1827547"/>
                  </a:lnTo>
                  <a:lnTo>
                    <a:pt x="15491874" y="1832526"/>
                  </a:lnTo>
                  <a:lnTo>
                    <a:pt x="15421440" y="1836962"/>
                  </a:lnTo>
                  <a:lnTo>
                    <a:pt x="15350717" y="1840848"/>
                  </a:lnTo>
                  <a:lnTo>
                    <a:pt x="15279710" y="1844184"/>
                  </a:lnTo>
                  <a:lnTo>
                    <a:pt x="15208454" y="1846970"/>
                  </a:lnTo>
                  <a:lnTo>
                    <a:pt x="15136963" y="1849199"/>
                  </a:lnTo>
                  <a:lnTo>
                    <a:pt x="15065343" y="1850871"/>
                  </a:lnTo>
                  <a:lnTo>
                    <a:pt x="14993635" y="1851985"/>
                  </a:lnTo>
                  <a:lnTo>
                    <a:pt x="14921873" y="1852542"/>
                  </a:lnTo>
                  <a:close/>
                </a:path>
              </a:pathLst>
            </a:custGeom>
            <a:solidFill>
              <a:srgbClr val="FFBD5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736884" rIns="0" bIns="0" rtlCol="0" vert="horz">
            <a:spAutoFit/>
          </a:bodyPr>
          <a:lstStyle/>
          <a:p>
            <a:pPr marL="39370" marR="5080">
              <a:lnSpc>
                <a:spcPct val="100299"/>
              </a:lnSpc>
              <a:spcBef>
                <a:spcPts val="85"/>
              </a:spcBef>
            </a:pPr>
            <a:r>
              <a:rPr dirty="0" sz="4050" spc="725">
                <a:solidFill>
                  <a:srgbClr val="000000"/>
                </a:solidFill>
              </a:rPr>
              <a:t>В</a:t>
            </a:r>
            <a:r>
              <a:rPr dirty="0" sz="4050" spc="290">
                <a:solidFill>
                  <a:srgbClr val="000000"/>
                </a:solidFill>
              </a:rPr>
              <a:t> </a:t>
            </a:r>
            <a:r>
              <a:rPr dirty="0" sz="4050" spc="595">
                <a:solidFill>
                  <a:srgbClr val="000000"/>
                </a:solidFill>
              </a:rPr>
              <a:t>современных</a:t>
            </a:r>
            <a:r>
              <a:rPr dirty="0" sz="4050" spc="285">
                <a:solidFill>
                  <a:srgbClr val="000000"/>
                </a:solidFill>
              </a:rPr>
              <a:t> </a:t>
            </a:r>
            <a:r>
              <a:rPr dirty="0" sz="4050" spc="600">
                <a:solidFill>
                  <a:srgbClr val="000000"/>
                </a:solidFill>
              </a:rPr>
              <a:t>условиях</a:t>
            </a:r>
            <a:r>
              <a:rPr dirty="0" sz="4050" spc="290">
                <a:solidFill>
                  <a:srgbClr val="000000"/>
                </a:solidFill>
              </a:rPr>
              <a:t> </a:t>
            </a:r>
            <a:r>
              <a:rPr dirty="0" sz="4050" spc="610">
                <a:solidFill>
                  <a:srgbClr val="000000"/>
                </a:solidFill>
              </a:rPr>
              <a:t>интенсивной</a:t>
            </a:r>
            <a:r>
              <a:rPr dirty="0" sz="4050" spc="290">
                <a:solidFill>
                  <a:srgbClr val="000000"/>
                </a:solidFill>
              </a:rPr>
              <a:t> </a:t>
            </a:r>
            <a:r>
              <a:rPr dirty="0" sz="4050" spc="595">
                <a:solidFill>
                  <a:srgbClr val="000000"/>
                </a:solidFill>
              </a:rPr>
              <a:t>профессиональной </a:t>
            </a:r>
            <a:r>
              <a:rPr dirty="0" sz="4050" spc="590">
                <a:solidFill>
                  <a:srgbClr val="000000"/>
                </a:solidFill>
              </a:rPr>
              <a:t>деятельности</a:t>
            </a:r>
            <a:r>
              <a:rPr dirty="0" sz="4050" spc="290">
                <a:solidFill>
                  <a:srgbClr val="000000"/>
                </a:solidFill>
              </a:rPr>
              <a:t> </a:t>
            </a:r>
            <a:r>
              <a:rPr dirty="0" sz="4050" spc="580">
                <a:solidFill>
                  <a:srgbClr val="000000"/>
                </a:solidFill>
              </a:rPr>
              <a:t>педагоги</a:t>
            </a:r>
            <a:r>
              <a:rPr dirty="0" sz="4050" spc="290">
                <a:solidFill>
                  <a:srgbClr val="000000"/>
                </a:solidFill>
              </a:rPr>
              <a:t> </a:t>
            </a:r>
            <a:r>
              <a:rPr dirty="0" sz="4050" spc="600">
                <a:solidFill>
                  <a:srgbClr val="000000"/>
                </a:solidFill>
              </a:rPr>
              <a:t>сталкиваются</a:t>
            </a:r>
            <a:r>
              <a:rPr dirty="0" sz="4050" spc="295">
                <a:solidFill>
                  <a:srgbClr val="000000"/>
                </a:solidFill>
              </a:rPr>
              <a:t> </a:t>
            </a:r>
            <a:r>
              <a:rPr dirty="0" sz="4050" spc="380">
                <a:solidFill>
                  <a:srgbClr val="000000"/>
                </a:solidFill>
              </a:rPr>
              <a:t>с:</a:t>
            </a:r>
            <a:endParaRPr sz="4050"/>
          </a:p>
        </p:txBody>
      </p:sp>
      <p:grpSp>
        <p:nvGrpSpPr>
          <p:cNvPr id="20" name="object 20" descr=""/>
          <p:cNvGrpSpPr/>
          <p:nvPr/>
        </p:nvGrpSpPr>
        <p:grpSpPr>
          <a:xfrm>
            <a:off x="155876" y="2565367"/>
            <a:ext cx="14177010" cy="7699375"/>
            <a:chOff x="155876" y="2565367"/>
            <a:chExt cx="14177010" cy="7699375"/>
          </a:xfrm>
        </p:grpSpPr>
        <p:sp>
          <p:nvSpPr>
            <p:cNvPr id="21" name="object 21" descr=""/>
            <p:cNvSpPr/>
            <p:nvPr/>
          </p:nvSpPr>
          <p:spPr>
            <a:xfrm>
              <a:off x="155867" y="2565374"/>
              <a:ext cx="1117600" cy="4971415"/>
            </a:xfrm>
            <a:custGeom>
              <a:avLst/>
              <a:gdLst/>
              <a:ahLst/>
              <a:cxnLst/>
              <a:rect l="l" t="t" r="r" b="b"/>
              <a:pathLst>
                <a:path w="1117600" h="4971415">
                  <a:moveTo>
                    <a:pt x="1098435" y="1845983"/>
                  </a:moveTo>
                  <a:lnTo>
                    <a:pt x="1095781" y="1792160"/>
                  </a:lnTo>
                  <a:lnTo>
                    <a:pt x="1087882" y="1738845"/>
                  </a:lnTo>
                  <a:lnTo>
                    <a:pt x="1074775" y="1686572"/>
                  </a:lnTo>
                  <a:lnTo>
                    <a:pt x="1056627" y="1635836"/>
                  </a:lnTo>
                  <a:lnTo>
                    <a:pt x="1033576" y="1587119"/>
                  </a:lnTo>
                  <a:lnTo>
                    <a:pt x="1005865" y="1540903"/>
                  </a:lnTo>
                  <a:lnTo>
                    <a:pt x="973759" y="1497609"/>
                  </a:lnTo>
                  <a:lnTo>
                    <a:pt x="937564" y="1457680"/>
                  </a:lnTo>
                  <a:lnTo>
                    <a:pt x="897636" y="1421498"/>
                  </a:lnTo>
                  <a:lnTo>
                    <a:pt x="854341" y="1389392"/>
                  </a:lnTo>
                  <a:lnTo>
                    <a:pt x="808113" y="1361681"/>
                  </a:lnTo>
                  <a:lnTo>
                    <a:pt x="759396" y="1338643"/>
                  </a:lnTo>
                  <a:lnTo>
                    <a:pt x="708647" y="1320495"/>
                  </a:lnTo>
                  <a:lnTo>
                    <a:pt x="656361" y="1307401"/>
                  </a:lnTo>
                  <a:lnTo>
                    <a:pt x="603046" y="1299489"/>
                  </a:lnTo>
                  <a:lnTo>
                    <a:pt x="549211" y="1296847"/>
                  </a:lnTo>
                  <a:lnTo>
                    <a:pt x="522262" y="1297508"/>
                  </a:lnTo>
                  <a:lnTo>
                    <a:pt x="468630" y="1302791"/>
                  </a:lnTo>
                  <a:lnTo>
                    <a:pt x="415772" y="1313294"/>
                  </a:lnTo>
                  <a:lnTo>
                    <a:pt x="364185" y="1328940"/>
                  </a:lnTo>
                  <a:lnTo>
                    <a:pt x="314401" y="1349565"/>
                  </a:lnTo>
                  <a:lnTo>
                    <a:pt x="266865" y="1374965"/>
                  </a:lnTo>
                  <a:lnTo>
                    <a:pt x="222046" y="1404912"/>
                  </a:lnTo>
                  <a:lnTo>
                    <a:pt x="180390" y="1439100"/>
                  </a:lnTo>
                  <a:lnTo>
                    <a:pt x="142278" y="1477200"/>
                  </a:lnTo>
                  <a:lnTo>
                    <a:pt x="108077" y="1518856"/>
                  </a:lnTo>
                  <a:lnTo>
                    <a:pt x="78143" y="1563674"/>
                  </a:lnTo>
                  <a:lnTo>
                    <a:pt x="52730" y="1611198"/>
                  </a:lnTo>
                  <a:lnTo>
                    <a:pt x="32105" y="1660982"/>
                  </a:lnTo>
                  <a:lnTo>
                    <a:pt x="16459" y="1712556"/>
                  </a:lnTo>
                  <a:lnTo>
                    <a:pt x="5943" y="1765401"/>
                  </a:lnTo>
                  <a:lnTo>
                    <a:pt x="660" y="1819033"/>
                  </a:lnTo>
                  <a:lnTo>
                    <a:pt x="0" y="1845983"/>
                  </a:lnTo>
                  <a:lnTo>
                    <a:pt x="660" y="1872932"/>
                  </a:lnTo>
                  <a:lnTo>
                    <a:pt x="5943" y="1926564"/>
                  </a:lnTo>
                  <a:lnTo>
                    <a:pt x="16459" y="1979409"/>
                  </a:lnTo>
                  <a:lnTo>
                    <a:pt x="32105" y="2030984"/>
                  </a:lnTo>
                  <a:lnTo>
                    <a:pt x="52730" y="2080768"/>
                  </a:lnTo>
                  <a:lnTo>
                    <a:pt x="78143" y="2128304"/>
                  </a:lnTo>
                  <a:lnTo>
                    <a:pt x="108077" y="2173109"/>
                  </a:lnTo>
                  <a:lnTo>
                    <a:pt x="142278" y="2214765"/>
                  </a:lnTo>
                  <a:lnTo>
                    <a:pt x="180390" y="2252865"/>
                  </a:lnTo>
                  <a:lnTo>
                    <a:pt x="222046" y="2287054"/>
                  </a:lnTo>
                  <a:lnTo>
                    <a:pt x="266865" y="2317000"/>
                  </a:lnTo>
                  <a:lnTo>
                    <a:pt x="314401" y="2342400"/>
                  </a:lnTo>
                  <a:lnTo>
                    <a:pt x="364185" y="2363025"/>
                  </a:lnTo>
                  <a:lnTo>
                    <a:pt x="415772" y="2378672"/>
                  </a:lnTo>
                  <a:lnTo>
                    <a:pt x="468630" y="2389174"/>
                  </a:lnTo>
                  <a:lnTo>
                    <a:pt x="522262" y="2394458"/>
                  </a:lnTo>
                  <a:lnTo>
                    <a:pt x="549211" y="2395118"/>
                  </a:lnTo>
                  <a:lnTo>
                    <a:pt x="576160" y="2394458"/>
                  </a:lnTo>
                  <a:lnTo>
                    <a:pt x="629805" y="2389174"/>
                  </a:lnTo>
                  <a:lnTo>
                    <a:pt x="682663" y="2378672"/>
                  </a:lnTo>
                  <a:lnTo>
                    <a:pt x="734237" y="2363025"/>
                  </a:lnTo>
                  <a:lnTo>
                    <a:pt x="784034" y="2342400"/>
                  </a:lnTo>
                  <a:lnTo>
                    <a:pt x="831570" y="2317000"/>
                  </a:lnTo>
                  <a:lnTo>
                    <a:pt x="876388" y="2287054"/>
                  </a:lnTo>
                  <a:lnTo>
                    <a:pt x="918044" y="2252865"/>
                  </a:lnTo>
                  <a:lnTo>
                    <a:pt x="956157" y="2214765"/>
                  </a:lnTo>
                  <a:lnTo>
                    <a:pt x="990346" y="2173109"/>
                  </a:lnTo>
                  <a:lnTo>
                    <a:pt x="1020292" y="2128304"/>
                  </a:lnTo>
                  <a:lnTo>
                    <a:pt x="1045705" y="2080768"/>
                  </a:lnTo>
                  <a:lnTo>
                    <a:pt x="1066330" y="2030984"/>
                  </a:lnTo>
                  <a:lnTo>
                    <a:pt x="1081976" y="1979409"/>
                  </a:lnTo>
                  <a:lnTo>
                    <a:pt x="1092492" y="1926564"/>
                  </a:lnTo>
                  <a:lnTo>
                    <a:pt x="1097775" y="1872932"/>
                  </a:lnTo>
                  <a:lnTo>
                    <a:pt x="1098435" y="1845983"/>
                  </a:lnTo>
                  <a:close/>
                </a:path>
                <a:path w="1117600" h="4971415">
                  <a:moveTo>
                    <a:pt x="1098905" y="3131261"/>
                  </a:moveTo>
                  <a:lnTo>
                    <a:pt x="1096264" y="3077438"/>
                  </a:lnTo>
                  <a:lnTo>
                    <a:pt x="1088351" y="3024136"/>
                  </a:lnTo>
                  <a:lnTo>
                    <a:pt x="1075258" y="2971863"/>
                  </a:lnTo>
                  <a:lnTo>
                    <a:pt x="1057097" y="2921114"/>
                  </a:lnTo>
                  <a:lnTo>
                    <a:pt x="1034059" y="2872397"/>
                  </a:lnTo>
                  <a:lnTo>
                    <a:pt x="1006348" y="2826181"/>
                  </a:lnTo>
                  <a:lnTo>
                    <a:pt x="974242" y="2782887"/>
                  </a:lnTo>
                  <a:lnTo>
                    <a:pt x="938047" y="2742958"/>
                  </a:lnTo>
                  <a:lnTo>
                    <a:pt x="898105" y="2706776"/>
                  </a:lnTo>
                  <a:lnTo>
                    <a:pt x="854824" y="2674670"/>
                  </a:lnTo>
                  <a:lnTo>
                    <a:pt x="808596" y="2646972"/>
                  </a:lnTo>
                  <a:lnTo>
                    <a:pt x="759866" y="2623921"/>
                  </a:lnTo>
                  <a:lnTo>
                    <a:pt x="709117" y="2605773"/>
                  </a:lnTo>
                  <a:lnTo>
                    <a:pt x="656844" y="2592679"/>
                  </a:lnTo>
                  <a:lnTo>
                    <a:pt x="603529" y="2584767"/>
                  </a:lnTo>
                  <a:lnTo>
                    <a:pt x="549694" y="2582126"/>
                  </a:lnTo>
                  <a:lnTo>
                    <a:pt x="522744" y="2582786"/>
                  </a:lnTo>
                  <a:lnTo>
                    <a:pt x="469099" y="2588069"/>
                  </a:lnTo>
                  <a:lnTo>
                    <a:pt x="416242" y="2598585"/>
                  </a:lnTo>
                  <a:lnTo>
                    <a:pt x="364667" y="2614218"/>
                  </a:lnTo>
                  <a:lnTo>
                    <a:pt x="314871" y="2634843"/>
                  </a:lnTo>
                  <a:lnTo>
                    <a:pt x="267335" y="2660256"/>
                  </a:lnTo>
                  <a:lnTo>
                    <a:pt x="222529" y="2690190"/>
                  </a:lnTo>
                  <a:lnTo>
                    <a:pt x="180860" y="2724378"/>
                  </a:lnTo>
                  <a:lnTo>
                    <a:pt x="142748" y="2762478"/>
                  </a:lnTo>
                  <a:lnTo>
                    <a:pt x="108559" y="2804147"/>
                  </a:lnTo>
                  <a:lnTo>
                    <a:pt x="78613" y="2848953"/>
                  </a:lnTo>
                  <a:lnTo>
                    <a:pt x="53213" y="2896476"/>
                  </a:lnTo>
                  <a:lnTo>
                    <a:pt x="32588" y="2946260"/>
                  </a:lnTo>
                  <a:lnTo>
                    <a:pt x="16941" y="2997835"/>
                  </a:lnTo>
                  <a:lnTo>
                    <a:pt x="6426" y="3050692"/>
                  </a:lnTo>
                  <a:lnTo>
                    <a:pt x="1143" y="3104311"/>
                  </a:lnTo>
                  <a:lnTo>
                    <a:pt x="482" y="3131261"/>
                  </a:lnTo>
                  <a:lnTo>
                    <a:pt x="1143" y="3158210"/>
                  </a:lnTo>
                  <a:lnTo>
                    <a:pt x="6426" y="3211842"/>
                  </a:lnTo>
                  <a:lnTo>
                    <a:pt x="16941" y="3264700"/>
                  </a:lnTo>
                  <a:lnTo>
                    <a:pt x="32588" y="3316262"/>
                  </a:lnTo>
                  <a:lnTo>
                    <a:pt x="53213" y="3366058"/>
                  </a:lnTo>
                  <a:lnTo>
                    <a:pt x="78613" y="3413582"/>
                  </a:lnTo>
                  <a:lnTo>
                    <a:pt x="108559" y="3458387"/>
                  </a:lnTo>
                  <a:lnTo>
                    <a:pt x="142748" y="3500043"/>
                  </a:lnTo>
                  <a:lnTo>
                    <a:pt x="180860" y="3538156"/>
                  </a:lnTo>
                  <a:lnTo>
                    <a:pt x="222529" y="3572332"/>
                  </a:lnTo>
                  <a:lnTo>
                    <a:pt x="267335" y="3602278"/>
                  </a:lnTo>
                  <a:lnTo>
                    <a:pt x="314871" y="3627678"/>
                  </a:lnTo>
                  <a:lnTo>
                    <a:pt x="364667" y="3648303"/>
                  </a:lnTo>
                  <a:lnTo>
                    <a:pt x="416242" y="3663950"/>
                  </a:lnTo>
                  <a:lnTo>
                    <a:pt x="469099" y="3674465"/>
                  </a:lnTo>
                  <a:lnTo>
                    <a:pt x="522744" y="3679748"/>
                  </a:lnTo>
                  <a:lnTo>
                    <a:pt x="549694" y="3680409"/>
                  </a:lnTo>
                  <a:lnTo>
                    <a:pt x="576643" y="3679748"/>
                  </a:lnTo>
                  <a:lnTo>
                    <a:pt x="630275" y="3674465"/>
                  </a:lnTo>
                  <a:lnTo>
                    <a:pt x="683145" y="3663950"/>
                  </a:lnTo>
                  <a:lnTo>
                    <a:pt x="734720" y="3648303"/>
                  </a:lnTo>
                  <a:lnTo>
                    <a:pt x="784517" y="3627678"/>
                  </a:lnTo>
                  <a:lnTo>
                    <a:pt x="832040" y="3602278"/>
                  </a:lnTo>
                  <a:lnTo>
                    <a:pt x="876858" y="3572332"/>
                  </a:lnTo>
                  <a:lnTo>
                    <a:pt x="918527" y="3538156"/>
                  </a:lnTo>
                  <a:lnTo>
                    <a:pt x="956627" y="3500043"/>
                  </a:lnTo>
                  <a:lnTo>
                    <a:pt x="990828" y="3458387"/>
                  </a:lnTo>
                  <a:lnTo>
                    <a:pt x="1020775" y="3413582"/>
                  </a:lnTo>
                  <a:lnTo>
                    <a:pt x="1046175" y="3366058"/>
                  </a:lnTo>
                  <a:lnTo>
                    <a:pt x="1066800" y="3316262"/>
                  </a:lnTo>
                  <a:lnTo>
                    <a:pt x="1082446" y="3264700"/>
                  </a:lnTo>
                  <a:lnTo>
                    <a:pt x="1092962" y="3211842"/>
                  </a:lnTo>
                  <a:lnTo>
                    <a:pt x="1098245" y="3158210"/>
                  </a:lnTo>
                  <a:lnTo>
                    <a:pt x="1098905" y="3131261"/>
                  </a:lnTo>
                  <a:close/>
                </a:path>
                <a:path w="1117600" h="4971415">
                  <a:moveTo>
                    <a:pt x="1098905" y="549135"/>
                  </a:moveTo>
                  <a:lnTo>
                    <a:pt x="1096264" y="495312"/>
                  </a:lnTo>
                  <a:lnTo>
                    <a:pt x="1088351" y="442010"/>
                  </a:lnTo>
                  <a:lnTo>
                    <a:pt x="1075258" y="389737"/>
                  </a:lnTo>
                  <a:lnTo>
                    <a:pt x="1057097" y="338988"/>
                  </a:lnTo>
                  <a:lnTo>
                    <a:pt x="1034059" y="290271"/>
                  </a:lnTo>
                  <a:lnTo>
                    <a:pt x="1006348" y="244055"/>
                  </a:lnTo>
                  <a:lnTo>
                    <a:pt x="974242" y="200761"/>
                  </a:lnTo>
                  <a:lnTo>
                    <a:pt x="938047" y="160832"/>
                  </a:lnTo>
                  <a:lnTo>
                    <a:pt x="898105" y="124650"/>
                  </a:lnTo>
                  <a:lnTo>
                    <a:pt x="854824" y="92544"/>
                  </a:lnTo>
                  <a:lnTo>
                    <a:pt x="808596" y="64846"/>
                  </a:lnTo>
                  <a:lnTo>
                    <a:pt x="759866" y="41795"/>
                  </a:lnTo>
                  <a:lnTo>
                    <a:pt x="709117" y="23647"/>
                  </a:lnTo>
                  <a:lnTo>
                    <a:pt x="656844" y="10553"/>
                  </a:lnTo>
                  <a:lnTo>
                    <a:pt x="603529" y="2641"/>
                  </a:lnTo>
                  <a:lnTo>
                    <a:pt x="549694" y="0"/>
                  </a:lnTo>
                  <a:lnTo>
                    <a:pt x="522744" y="660"/>
                  </a:lnTo>
                  <a:lnTo>
                    <a:pt x="469099" y="5943"/>
                  </a:lnTo>
                  <a:lnTo>
                    <a:pt x="416242" y="16459"/>
                  </a:lnTo>
                  <a:lnTo>
                    <a:pt x="364667" y="32092"/>
                  </a:lnTo>
                  <a:lnTo>
                    <a:pt x="314871" y="52717"/>
                  </a:lnTo>
                  <a:lnTo>
                    <a:pt x="267335" y="78130"/>
                  </a:lnTo>
                  <a:lnTo>
                    <a:pt x="222529" y="108064"/>
                  </a:lnTo>
                  <a:lnTo>
                    <a:pt x="180860" y="142252"/>
                  </a:lnTo>
                  <a:lnTo>
                    <a:pt x="142748" y="180352"/>
                  </a:lnTo>
                  <a:lnTo>
                    <a:pt x="108559" y="222021"/>
                  </a:lnTo>
                  <a:lnTo>
                    <a:pt x="78613" y="266827"/>
                  </a:lnTo>
                  <a:lnTo>
                    <a:pt x="53213" y="314350"/>
                  </a:lnTo>
                  <a:lnTo>
                    <a:pt x="32588" y="364134"/>
                  </a:lnTo>
                  <a:lnTo>
                    <a:pt x="16941" y="415709"/>
                  </a:lnTo>
                  <a:lnTo>
                    <a:pt x="6426" y="468566"/>
                  </a:lnTo>
                  <a:lnTo>
                    <a:pt x="1143" y="522198"/>
                  </a:lnTo>
                  <a:lnTo>
                    <a:pt x="482" y="549135"/>
                  </a:lnTo>
                  <a:lnTo>
                    <a:pt x="1143" y="576084"/>
                  </a:lnTo>
                  <a:lnTo>
                    <a:pt x="6426" y="629716"/>
                  </a:lnTo>
                  <a:lnTo>
                    <a:pt x="16941" y="682574"/>
                  </a:lnTo>
                  <a:lnTo>
                    <a:pt x="32588" y="734136"/>
                  </a:lnTo>
                  <a:lnTo>
                    <a:pt x="53213" y="783932"/>
                  </a:lnTo>
                  <a:lnTo>
                    <a:pt x="78613" y="831456"/>
                  </a:lnTo>
                  <a:lnTo>
                    <a:pt x="108559" y="876261"/>
                  </a:lnTo>
                  <a:lnTo>
                    <a:pt x="142748" y="917917"/>
                  </a:lnTo>
                  <a:lnTo>
                    <a:pt x="180860" y="956030"/>
                  </a:lnTo>
                  <a:lnTo>
                    <a:pt x="222529" y="990206"/>
                  </a:lnTo>
                  <a:lnTo>
                    <a:pt x="267335" y="1020152"/>
                  </a:lnTo>
                  <a:lnTo>
                    <a:pt x="314871" y="1045552"/>
                  </a:lnTo>
                  <a:lnTo>
                    <a:pt x="364667" y="1066177"/>
                  </a:lnTo>
                  <a:lnTo>
                    <a:pt x="416242" y="1081824"/>
                  </a:lnTo>
                  <a:lnTo>
                    <a:pt x="469099" y="1092339"/>
                  </a:lnTo>
                  <a:lnTo>
                    <a:pt x="522744" y="1097622"/>
                  </a:lnTo>
                  <a:lnTo>
                    <a:pt x="549694" y="1098283"/>
                  </a:lnTo>
                  <a:lnTo>
                    <a:pt x="576643" y="1097622"/>
                  </a:lnTo>
                  <a:lnTo>
                    <a:pt x="630275" y="1092339"/>
                  </a:lnTo>
                  <a:lnTo>
                    <a:pt x="683145" y="1081824"/>
                  </a:lnTo>
                  <a:lnTo>
                    <a:pt x="734720" y="1066177"/>
                  </a:lnTo>
                  <a:lnTo>
                    <a:pt x="784517" y="1045552"/>
                  </a:lnTo>
                  <a:lnTo>
                    <a:pt x="832040" y="1020152"/>
                  </a:lnTo>
                  <a:lnTo>
                    <a:pt x="876858" y="990206"/>
                  </a:lnTo>
                  <a:lnTo>
                    <a:pt x="918527" y="956030"/>
                  </a:lnTo>
                  <a:lnTo>
                    <a:pt x="956627" y="917917"/>
                  </a:lnTo>
                  <a:lnTo>
                    <a:pt x="990828" y="876261"/>
                  </a:lnTo>
                  <a:lnTo>
                    <a:pt x="1020775" y="831456"/>
                  </a:lnTo>
                  <a:lnTo>
                    <a:pt x="1046175" y="783932"/>
                  </a:lnTo>
                  <a:lnTo>
                    <a:pt x="1066800" y="734136"/>
                  </a:lnTo>
                  <a:lnTo>
                    <a:pt x="1082446" y="682574"/>
                  </a:lnTo>
                  <a:lnTo>
                    <a:pt x="1092962" y="629716"/>
                  </a:lnTo>
                  <a:lnTo>
                    <a:pt x="1098245" y="576084"/>
                  </a:lnTo>
                  <a:lnTo>
                    <a:pt x="1098905" y="549135"/>
                  </a:lnTo>
                  <a:close/>
                </a:path>
                <a:path w="1117600" h="4971415">
                  <a:moveTo>
                    <a:pt x="1117295" y="4422089"/>
                  </a:moveTo>
                  <a:lnTo>
                    <a:pt x="1114640" y="4368266"/>
                  </a:lnTo>
                  <a:lnTo>
                    <a:pt x="1106741" y="4314964"/>
                  </a:lnTo>
                  <a:lnTo>
                    <a:pt x="1093635" y="4262691"/>
                  </a:lnTo>
                  <a:lnTo>
                    <a:pt x="1075486" y="4211942"/>
                  </a:lnTo>
                  <a:lnTo>
                    <a:pt x="1052436" y="4163225"/>
                  </a:lnTo>
                  <a:lnTo>
                    <a:pt x="1024724" y="4117009"/>
                  </a:lnTo>
                  <a:lnTo>
                    <a:pt x="992619" y="4073715"/>
                  </a:lnTo>
                  <a:lnTo>
                    <a:pt x="956424" y="4033786"/>
                  </a:lnTo>
                  <a:lnTo>
                    <a:pt x="916495" y="3997604"/>
                  </a:lnTo>
                  <a:lnTo>
                    <a:pt x="873201" y="3965498"/>
                  </a:lnTo>
                  <a:lnTo>
                    <a:pt x="826973" y="3937800"/>
                  </a:lnTo>
                  <a:lnTo>
                    <a:pt x="778256" y="3914749"/>
                  </a:lnTo>
                  <a:lnTo>
                    <a:pt x="727506" y="3896601"/>
                  </a:lnTo>
                  <a:lnTo>
                    <a:pt x="675220" y="3883507"/>
                  </a:lnTo>
                  <a:lnTo>
                    <a:pt x="621906" y="3875595"/>
                  </a:lnTo>
                  <a:lnTo>
                    <a:pt x="568071" y="3872954"/>
                  </a:lnTo>
                  <a:lnTo>
                    <a:pt x="541121" y="3873614"/>
                  </a:lnTo>
                  <a:lnTo>
                    <a:pt x="487489" y="3878897"/>
                  </a:lnTo>
                  <a:lnTo>
                    <a:pt x="434632" y="3889413"/>
                  </a:lnTo>
                  <a:lnTo>
                    <a:pt x="383044" y="3905046"/>
                  </a:lnTo>
                  <a:lnTo>
                    <a:pt x="333260" y="3925671"/>
                  </a:lnTo>
                  <a:lnTo>
                    <a:pt x="285724" y="3951084"/>
                  </a:lnTo>
                  <a:lnTo>
                    <a:pt x="240906" y="3981018"/>
                  </a:lnTo>
                  <a:lnTo>
                    <a:pt x="199250" y="4015206"/>
                  </a:lnTo>
                  <a:lnTo>
                    <a:pt x="161137" y="4053306"/>
                  </a:lnTo>
                  <a:lnTo>
                    <a:pt x="126949" y="4094975"/>
                  </a:lnTo>
                  <a:lnTo>
                    <a:pt x="97002" y="4139781"/>
                  </a:lnTo>
                  <a:lnTo>
                    <a:pt x="71589" y="4187304"/>
                  </a:lnTo>
                  <a:lnTo>
                    <a:pt x="50965" y="4237088"/>
                  </a:lnTo>
                  <a:lnTo>
                    <a:pt x="35318" y="4288663"/>
                  </a:lnTo>
                  <a:lnTo>
                    <a:pt x="24803" y="4341520"/>
                  </a:lnTo>
                  <a:lnTo>
                    <a:pt x="19519" y="4395140"/>
                  </a:lnTo>
                  <a:lnTo>
                    <a:pt x="18859" y="4422089"/>
                  </a:lnTo>
                  <a:lnTo>
                    <a:pt x="19519" y="4449038"/>
                  </a:lnTo>
                  <a:lnTo>
                    <a:pt x="24803" y="4502670"/>
                  </a:lnTo>
                  <a:lnTo>
                    <a:pt x="35318" y="4555528"/>
                  </a:lnTo>
                  <a:lnTo>
                    <a:pt x="50965" y="4607090"/>
                  </a:lnTo>
                  <a:lnTo>
                    <a:pt x="71589" y="4656887"/>
                  </a:lnTo>
                  <a:lnTo>
                    <a:pt x="97002" y="4704410"/>
                  </a:lnTo>
                  <a:lnTo>
                    <a:pt x="126949" y="4749216"/>
                  </a:lnTo>
                  <a:lnTo>
                    <a:pt x="161137" y="4790872"/>
                  </a:lnTo>
                  <a:lnTo>
                    <a:pt x="199250" y="4828984"/>
                  </a:lnTo>
                  <a:lnTo>
                    <a:pt x="240906" y="4863160"/>
                  </a:lnTo>
                  <a:lnTo>
                    <a:pt x="285724" y="4893107"/>
                  </a:lnTo>
                  <a:lnTo>
                    <a:pt x="333260" y="4918507"/>
                  </a:lnTo>
                  <a:lnTo>
                    <a:pt x="383044" y="4939131"/>
                  </a:lnTo>
                  <a:lnTo>
                    <a:pt x="434632" y="4954778"/>
                  </a:lnTo>
                  <a:lnTo>
                    <a:pt x="487489" y="4965293"/>
                  </a:lnTo>
                  <a:lnTo>
                    <a:pt x="541121" y="4970577"/>
                  </a:lnTo>
                  <a:lnTo>
                    <a:pt x="568071" y="4971237"/>
                  </a:lnTo>
                  <a:lnTo>
                    <a:pt x="595020" y="4970577"/>
                  </a:lnTo>
                  <a:lnTo>
                    <a:pt x="648665" y="4965293"/>
                  </a:lnTo>
                  <a:lnTo>
                    <a:pt x="701522" y="4954778"/>
                  </a:lnTo>
                  <a:lnTo>
                    <a:pt x="753097" y="4939131"/>
                  </a:lnTo>
                  <a:lnTo>
                    <a:pt x="802894" y="4918507"/>
                  </a:lnTo>
                  <a:lnTo>
                    <a:pt x="850430" y="4893107"/>
                  </a:lnTo>
                  <a:lnTo>
                    <a:pt x="895248" y="4863160"/>
                  </a:lnTo>
                  <a:lnTo>
                    <a:pt x="936904" y="4828984"/>
                  </a:lnTo>
                  <a:lnTo>
                    <a:pt x="975017" y="4790872"/>
                  </a:lnTo>
                  <a:lnTo>
                    <a:pt x="1009205" y="4749216"/>
                  </a:lnTo>
                  <a:lnTo>
                    <a:pt x="1039152" y="4704410"/>
                  </a:lnTo>
                  <a:lnTo>
                    <a:pt x="1064564" y="4656887"/>
                  </a:lnTo>
                  <a:lnTo>
                    <a:pt x="1085189" y="4607090"/>
                  </a:lnTo>
                  <a:lnTo>
                    <a:pt x="1100836" y="4555528"/>
                  </a:lnTo>
                  <a:lnTo>
                    <a:pt x="1111351" y="4502670"/>
                  </a:lnTo>
                  <a:lnTo>
                    <a:pt x="1116634" y="4449038"/>
                  </a:lnTo>
                  <a:lnTo>
                    <a:pt x="1117295" y="4422089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395953" y="7918520"/>
              <a:ext cx="13845540" cy="2254250"/>
            </a:xfrm>
            <a:custGeom>
              <a:avLst/>
              <a:gdLst/>
              <a:ahLst/>
              <a:cxnLst/>
              <a:rect l="l" t="t" r="r" b="b"/>
              <a:pathLst>
                <a:path w="13845540" h="2254250">
                  <a:moveTo>
                    <a:pt x="13845444" y="2253700"/>
                  </a:moveTo>
                  <a:lnTo>
                    <a:pt x="0" y="2253700"/>
                  </a:lnTo>
                  <a:lnTo>
                    <a:pt x="0" y="0"/>
                  </a:lnTo>
                  <a:lnTo>
                    <a:pt x="13845444" y="0"/>
                  </a:lnTo>
                  <a:lnTo>
                    <a:pt x="13845444" y="2253700"/>
                  </a:lnTo>
                  <a:close/>
                </a:path>
              </a:pathLst>
            </a:custGeom>
            <a:solidFill>
              <a:srgbClr val="FFFFFF">
                <a:alpha val="1450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304507" y="7827086"/>
              <a:ext cx="14028419" cy="2437130"/>
            </a:xfrm>
            <a:custGeom>
              <a:avLst/>
              <a:gdLst/>
              <a:ahLst/>
              <a:cxnLst/>
              <a:rect l="l" t="t" r="r" b="b"/>
              <a:pathLst>
                <a:path w="14028419" h="2437129">
                  <a:moveTo>
                    <a:pt x="182880" y="1748853"/>
                  </a:moveTo>
                  <a:lnTo>
                    <a:pt x="0" y="1748853"/>
                  </a:lnTo>
                  <a:lnTo>
                    <a:pt x="0" y="2297493"/>
                  </a:lnTo>
                  <a:lnTo>
                    <a:pt x="182880" y="2297493"/>
                  </a:lnTo>
                  <a:lnTo>
                    <a:pt x="182880" y="1748853"/>
                  </a:lnTo>
                  <a:close/>
                </a:path>
                <a:path w="14028419" h="2437129">
                  <a:moveTo>
                    <a:pt x="182880" y="1017333"/>
                  </a:moveTo>
                  <a:lnTo>
                    <a:pt x="0" y="1017333"/>
                  </a:lnTo>
                  <a:lnTo>
                    <a:pt x="0" y="1565973"/>
                  </a:lnTo>
                  <a:lnTo>
                    <a:pt x="182880" y="1565973"/>
                  </a:lnTo>
                  <a:lnTo>
                    <a:pt x="182880" y="1017333"/>
                  </a:lnTo>
                  <a:close/>
                </a:path>
                <a:path w="14028419" h="2437129">
                  <a:moveTo>
                    <a:pt x="182880" y="285813"/>
                  </a:moveTo>
                  <a:lnTo>
                    <a:pt x="0" y="285813"/>
                  </a:lnTo>
                  <a:lnTo>
                    <a:pt x="0" y="834453"/>
                  </a:lnTo>
                  <a:lnTo>
                    <a:pt x="182880" y="834453"/>
                  </a:lnTo>
                  <a:lnTo>
                    <a:pt x="182880" y="285813"/>
                  </a:lnTo>
                  <a:close/>
                </a:path>
                <a:path w="14028419" h="2437129">
                  <a:moveTo>
                    <a:pt x="640080" y="0"/>
                  </a:moveTo>
                  <a:lnTo>
                    <a:pt x="0" y="0"/>
                  </a:lnTo>
                  <a:lnTo>
                    <a:pt x="0" y="91440"/>
                  </a:lnTo>
                  <a:lnTo>
                    <a:pt x="0" y="102870"/>
                  </a:lnTo>
                  <a:lnTo>
                    <a:pt x="91440" y="102870"/>
                  </a:lnTo>
                  <a:lnTo>
                    <a:pt x="91440" y="182880"/>
                  </a:lnTo>
                  <a:lnTo>
                    <a:pt x="640080" y="182880"/>
                  </a:lnTo>
                  <a:lnTo>
                    <a:pt x="640080" y="102933"/>
                  </a:lnTo>
                  <a:lnTo>
                    <a:pt x="640080" y="91440"/>
                  </a:lnTo>
                  <a:lnTo>
                    <a:pt x="640080" y="0"/>
                  </a:lnTo>
                  <a:close/>
                </a:path>
                <a:path w="14028419" h="2437129">
                  <a:moveTo>
                    <a:pt x="775309" y="2253704"/>
                  </a:moveTo>
                  <a:lnTo>
                    <a:pt x="226669" y="2253704"/>
                  </a:lnTo>
                  <a:lnTo>
                    <a:pt x="226669" y="2436584"/>
                  </a:lnTo>
                  <a:lnTo>
                    <a:pt x="775309" y="2436584"/>
                  </a:lnTo>
                  <a:lnTo>
                    <a:pt x="775309" y="2253704"/>
                  </a:lnTo>
                  <a:close/>
                </a:path>
                <a:path w="14028419" h="2437129">
                  <a:moveTo>
                    <a:pt x="1371600" y="0"/>
                  </a:moveTo>
                  <a:lnTo>
                    <a:pt x="822960" y="0"/>
                  </a:lnTo>
                  <a:lnTo>
                    <a:pt x="822960" y="182880"/>
                  </a:lnTo>
                  <a:lnTo>
                    <a:pt x="1371600" y="182880"/>
                  </a:lnTo>
                  <a:lnTo>
                    <a:pt x="1371600" y="0"/>
                  </a:lnTo>
                  <a:close/>
                </a:path>
                <a:path w="14028419" h="2437129">
                  <a:moveTo>
                    <a:pt x="1506829" y="2253704"/>
                  </a:moveTo>
                  <a:lnTo>
                    <a:pt x="958189" y="2253704"/>
                  </a:lnTo>
                  <a:lnTo>
                    <a:pt x="958189" y="2436584"/>
                  </a:lnTo>
                  <a:lnTo>
                    <a:pt x="1506829" y="2436584"/>
                  </a:lnTo>
                  <a:lnTo>
                    <a:pt x="1506829" y="2253704"/>
                  </a:lnTo>
                  <a:close/>
                </a:path>
                <a:path w="14028419" h="2437129">
                  <a:moveTo>
                    <a:pt x="2103120" y="0"/>
                  </a:moveTo>
                  <a:lnTo>
                    <a:pt x="1554480" y="0"/>
                  </a:lnTo>
                  <a:lnTo>
                    <a:pt x="1554480" y="182880"/>
                  </a:lnTo>
                  <a:lnTo>
                    <a:pt x="2103120" y="182880"/>
                  </a:lnTo>
                  <a:lnTo>
                    <a:pt x="2103120" y="0"/>
                  </a:lnTo>
                  <a:close/>
                </a:path>
                <a:path w="14028419" h="2437129">
                  <a:moveTo>
                    <a:pt x="2238349" y="2253704"/>
                  </a:moveTo>
                  <a:lnTo>
                    <a:pt x="1689709" y="2253704"/>
                  </a:lnTo>
                  <a:lnTo>
                    <a:pt x="1689709" y="2436584"/>
                  </a:lnTo>
                  <a:lnTo>
                    <a:pt x="2238349" y="2436584"/>
                  </a:lnTo>
                  <a:lnTo>
                    <a:pt x="2238349" y="2253704"/>
                  </a:lnTo>
                  <a:close/>
                </a:path>
                <a:path w="14028419" h="2437129">
                  <a:moveTo>
                    <a:pt x="2834640" y="0"/>
                  </a:moveTo>
                  <a:lnTo>
                    <a:pt x="2286000" y="0"/>
                  </a:lnTo>
                  <a:lnTo>
                    <a:pt x="2286000" y="182880"/>
                  </a:lnTo>
                  <a:lnTo>
                    <a:pt x="2834640" y="182880"/>
                  </a:lnTo>
                  <a:lnTo>
                    <a:pt x="2834640" y="0"/>
                  </a:lnTo>
                  <a:close/>
                </a:path>
                <a:path w="14028419" h="2437129">
                  <a:moveTo>
                    <a:pt x="2969869" y="2253704"/>
                  </a:moveTo>
                  <a:lnTo>
                    <a:pt x="2421229" y="2253704"/>
                  </a:lnTo>
                  <a:lnTo>
                    <a:pt x="2421229" y="2436584"/>
                  </a:lnTo>
                  <a:lnTo>
                    <a:pt x="2969869" y="2436584"/>
                  </a:lnTo>
                  <a:lnTo>
                    <a:pt x="2969869" y="2253704"/>
                  </a:lnTo>
                  <a:close/>
                </a:path>
                <a:path w="14028419" h="2437129">
                  <a:moveTo>
                    <a:pt x="3566160" y="0"/>
                  </a:moveTo>
                  <a:lnTo>
                    <a:pt x="3017520" y="0"/>
                  </a:lnTo>
                  <a:lnTo>
                    <a:pt x="3017520" y="182880"/>
                  </a:lnTo>
                  <a:lnTo>
                    <a:pt x="3566160" y="182880"/>
                  </a:lnTo>
                  <a:lnTo>
                    <a:pt x="3566160" y="0"/>
                  </a:lnTo>
                  <a:close/>
                </a:path>
                <a:path w="14028419" h="2437129">
                  <a:moveTo>
                    <a:pt x="3701389" y="2253704"/>
                  </a:moveTo>
                  <a:lnTo>
                    <a:pt x="3152749" y="2253704"/>
                  </a:lnTo>
                  <a:lnTo>
                    <a:pt x="3152749" y="2436584"/>
                  </a:lnTo>
                  <a:lnTo>
                    <a:pt x="3701389" y="2436584"/>
                  </a:lnTo>
                  <a:lnTo>
                    <a:pt x="3701389" y="2253704"/>
                  </a:lnTo>
                  <a:close/>
                </a:path>
                <a:path w="14028419" h="2437129">
                  <a:moveTo>
                    <a:pt x="4297680" y="0"/>
                  </a:moveTo>
                  <a:lnTo>
                    <a:pt x="3749040" y="0"/>
                  </a:lnTo>
                  <a:lnTo>
                    <a:pt x="3749040" y="182880"/>
                  </a:lnTo>
                  <a:lnTo>
                    <a:pt x="4297680" y="182880"/>
                  </a:lnTo>
                  <a:lnTo>
                    <a:pt x="4297680" y="0"/>
                  </a:lnTo>
                  <a:close/>
                </a:path>
                <a:path w="14028419" h="2437129">
                  <a:moveTo>
                    <a:pt x="4432909" y="2253704"/>
                  </a:moveTo>
                  <a:lnTo>
                    <a:pt x="3884269" y="2253704"/>
                  </a:lnTo>
                  <a:lnTo>
                    <a:pt x="3884269" y="2436584"/>
                  </a:lnTo>
                  <a:lnTo>
                    <a:pt x="4432909" y="2436584"/>
                  </a:lnTo>
                  <a:lnTo>
                    <a:pt x="4432909" y="2253704"/>
                  </a:lnTo>
                  <a:close/>
                </a:path>
                <a:path w="14028419" h="2437129">
                  <a:moveTo>
                    <a:pt x="5029200" y="0"/>
                  </a:moveTo>
                  <a:lnTo>
                    <a:pt x="4480560" y="0"/>
                  </a:lnTo>
                  <a:lnTo>
                    <a:pt x="4480560" y="182880"/>
                  </a:lnTo>
                  <a:lnTo>
                    <a:pt x="5029200" y="182880"/>
                  </a:lnTo>
                  <a:lnTo>
                    <a:pt x="5029200" y="0"/>
                  </a:lnTo>
                  <a:close/>
                </a:path>
                <a:path w="14028419" h="2437129">
                  <a:moveTo>
                    <a:pt x="5164429" y="2253704"/>
                  </a:moveTo>
                  <a:lnTo>
                    <a:pt x="4615789" y="2253704"/>
                  </a:lnTo>
                  <a:lnTo>
                    <a:pt x="4615789" y="2436584"/>
                  </a:lnTo>
                  <a:lnTo>
                    <a:pt x="5164429" y="2436584"/>
                  </a:lnTo>
                  <a:lnTo>
                    <a:pt x="5164429" y="2253704"/>
                  </a:lnTo>
                  <a:close/>
                </a:path>
                <a:path w="14028419" h="2437129">
                  <a:moveTo>
                    <a:pt x="5760720" y="0"/>
                  </a:moveTo>
                  <a:lnTo>
                    <a:pt x="5212080" y="0"/>
                  </a:lnTo>
                  <a:lnTo>
                    <a:pt x="5212080" y="182880"/>
                  </a:lnTo>
                  <a:lnTo>
                    <a:pt x="5760720" y="182880"/>
                  </a:lnTo>
                  <a:lnTo>
                    <a:pt x="5760720" y="0"/>
                  </a:lnTo>
                  <a:close/>
                </a:path>
                <a:path w="14028419" h="2437129">
                  <a:moveTo>
                    <a:pt x="5895949" y="2253704"/>
                  </a:moveTo>
                  <a:lnTo>
                    <a:pt x="5347309" y="2253704"/>
                  </a:lnTo>
                  <a:lnTo>
                    <a:pt x="5347309" y="2436584"/>
                  </a:lnTo>
                  <a:lnTo>
                    <a:pt x="5895949" y="2436584"/>
                  </a:lnTo>
                  <a:lnTo>
                    <a:pt x="5895949" y="2253704"/>
                  </a:lnTo>
                  <a:close/>
                </a:path>
                <a:path w="14028419" h="2437129">
                  <a:moveTo>
                    <a:pt x="6492240" y="0"/>
                  </a:moveTo>
                  <a:lnTo>
                    <a:pt x="5943600" y="0"/>
                  </a:lnTo>
                  <a:lnTo>
                    <a:pt x="5943600" y="182880"/>
                  </a:lnTo>
                  <a:lnTo>
                    <a:pt x="6492240" y="182880"/>
                  </a:lnTo>
                  <a:lnTo>
                    <a:pt x="6492240" y="0"/>
                  </a:lnTo>
                  <a:close/>
                </a:path>
                <a:path w="14028419" h="2437129">
                  <a:moveTo>
                    <a:pt x="6627469" y="2253704"/>
                  </a:moveTo>
                  <a:lnTo>
                    <a:pt x="6078829" y="2253704"/>
                  </a:lnTo>
                  <a:lnTo>
                    <a:pt x="6078829" y="2436584"/>
                  </a:lnTo>
                  <a:lnTo>
                    <a:pt x="6627469" y="2436584"/>
                  </a:lnTo>
                  <a:lnTo>
                    <a:pt x="6627469" y="2253704"/>
                  </a:lnTo>
                  <a:close/>
                </a:path>
                <a:path w="14028419" h="2437129">
                  <a:moveTo>
                    <a:pt x="7223760" y="0"/>
                  </a:moveTo>
                  <a:lnTo>
                    <a:pt x="6675120" y="0"/>
                  </a:lnTo>
                  <a:lnTo>
                    <a:pt x="6675120" y="182880"/>
                  </a:lnTo>
                  <a:lnTo>
                    <a:pt x="7223760" y="182880"/>
                  </a:lnTo>
                  <a:lnTo>
                    <a:pt x="7223760" y="0"/>
                  </a:lnTo>
                  <a:close/>
                </a:path>
                <a:path w="14028419" h="2437129">
                  <a:moveTo>
                    <a:pt x="7358989" y="2253704"/>
                  </a:moveTo>
                  <a:lnTo>
                    <a:pt x="6810349" y="2253704"/>
                  </a:lnTo>
                  <a:lnTo>
                    <a:pt x="6810349" y="2436584"/>
                  </a:lnTo>
                  <a:lnTo>
                    <a:pt x="7358989" y="2436584"/>
                  </a:lnTo>
                  <a:lnTo>
                    <a:pt x="7358989" y="2253704"/>
                  </a:lnTo>
                  <a:close/>
                </a:path>
                <a:path w="14028419" h="2437129">
                  <a:moveTo>
                    <a:pt x="7955280" y="0"/>
                  </a:moveTo>
                  <a:lnTo>
                    <a:pt x="7406640" y="0"/>
                  </a:lnTo>
                  <a:lnTo>
                    <a:pt x="7406640" y="182880"/>
                  </a:lnTo>
                  <a:lnTo>
                    <a:pt x="7955280" y="182880"/>
                  </a:lnTo>
                  <a:lnTo>
                    <a:pt x="7955280" y="0"/>
                  </a:lnTo>
                  <a:close/>
                </a:path>
                <a:path w="14028419" h="2437129">
                  <a:moveTo>
                    <a:pt x="8090509" y="2253704"/>
                  </a:moveTo>
                  <a:lnTo>
                    <a:pt x="7541869" y="2253704"/>
                  </a:lnTo>
                  <a:lnTo>
                    <a:pt x="7541869" y="2436584"/>
                  </a:lnTo>
                  <a:lnTo>
                    <a:pt x="8090509" y="2436584"/>
                  </a:lnTo>
                  <a:lnTo>
                    <a:pt x="8090509" y="2253704"/>
                  </a:lnTo>
                  <a:close/>
                </a:path>
                <a:path w="14028419" h="2437129">
                  <a:moveTo>
                    <a:pt x="8686800" y="0"/>
                  </a:moveTo>
                  <a:lnTo>
                    <a:pt x="8138160" y="0"/>
                  </a:lnTo>
                  <a:lnTo>
                    <a:pt x="8138160" y="182880"/>
                  </a:lnTo>
                  <a:lnTo>
                    <a:pt x="8686800" y="182880"/>
                  </a:lnTo>
                  <a:lnTo>
                    <a:pt x="8686800" y="0"/>
                  </a:lnTo>
                  <a:close/>
                </a:path>
                <a:path w="14028419" h="2437129">
                  <a:moveTo>
                    <a:pt x="8822030" y="2253704"/>
                  </a:moveTo>
                  <a:lnTo>
                    <a:pt x="8273389" y="2253704"/>
                  </a:lnTo>
                  <a:lnTo>
                    <a:pt x="8273389" y="2436584"/>
                  </a:lnTo>
                  <a:lnTo>
                    <a:pt x="8822030" y="2436584"/>
                  </a:lnTo>
                  <a:lnTo>
                    <a:pt x="8822030" y="2253704"/>
                  </a:lnTo>
                  <a:close/>
                </a:path>
                <a:path w="14028419" h="2437129">
                  <a:moveTo>
                    <a:pt x="9418320" y="0"/>
                  </a:moveTo>
                  <a:lnTo>
                    <a:pt x="8869680" y="0"/>
                  </a:lnTo>
                  <a:lnTo>
                    <a:pt x="8869680" y="182880"/>
                  </a:lnTo>
                  <a:lnTo>
                    <a:pt x="9418320" y="182880"/>
                  </a:lnTo>
                  <a:lnTo>
                    <a:pt x="9418320" y="0"/>
                  </a:lnTo>
                  <a:close/>
                </a:path>
                <a:path w="14028419" h="2437129">
                  <a:moveTo>
                    <a:pt x="9553550" y="2253704"/>
                  </a:moveTo>
                  <a:lnTo>
                    <a:pt x="9004910" y="2253704"/>
                  </a:lnTo>
                  <a:lnTo>
                    <a:pt x="9004910" y="2436584"/>
                  </a:lnTo>
                  <a:lnTo>
                    <a:pt x="9553550" y="2436584"/>
                  </a:lnTo>
                  <a:lnTo>
                    <a:pt x="9553550" y="2253704"/>
                  </a:lnTo>
                  <a:close/>
                </a:path>
                <a:path w="14028419" h="2437129">
                  <a:moveTo>
                    <a:pt x="10149840" y="0"/>
                  </a:moveTo>
                  <a:lnTo>
                    <a:pt x="9601200" y="0"/>
                  </a:lnTo>
                  <a:lnTo>
                    <a:pt x="9601200" y="182880"/>
                  </a:lnTo>
                  <a:lnTo>
                    <a:pt x="10149840" y="182880"/>
                  </a:lnTo>
                  <a:lnTo>
                    <a:pt x="10149840" y="0"/>
                  </a:lnTo>
                  <a:close/>
                </a:path>
                <a:path w="14028419" h="2437129">
                  <a:moveTo>
                    <a:pt x="10285095" y="2253704"/>
                  </a:moveTo>
                  <a:lnTo>
                    <a:pt x="9736455" y="2253704"/>
                  </a:lnTo>
                  <a:lnTo>
                    <a:pt x="9736455" y="2436584"/>
                  </a:lnTo>
                  <a:lnTo>
                    <a:pt x="10285095" y="2436584"/>
                  </a:lnTo>
                  <a:lnTo>
                    <a:pt x="10285095" y="2253704"/>
                  </a:lnTo>
                  <a:close/>
                </a:path>
                <a:path w="14028419" h="2437129">
                  <a:moveTo>
                    <a:pt x="10881360" y="0"/>
                  </a:moveTo>
                  <a:lnTo>
                    <a:pt x="10332720" y="0"/>
                  </a:lnTo>
                  <a:lnTo>
                    <a:pt x="10332720" y="182880"/>
                  </a:lnTo>
                  <a:lnTo>
                    <a:pt x="10881360" y="182880"/>
                  </a:lnTo>
                  <a:lnTo>
                    <a:pt x="10881360" y="0"/>
                  </a:lnTo>
                  <a:close/>
                </a:path>
                <a:path w="14028419" h="2437129">
                  <a:moveTo>
                    <a:pt x="11016615" y="2253704"/>
                  </a:moveTo>
                  <a:lnTo>
                    <a:pt x="10467975" y="2253704"/>
                  </a:lnTo>
                  <a:lnTo>
                    <a:pt x="10467975" y="2436584"/>
                  </a:lnTo>
                  <a:lnTo>
                    <a:pt x="11016615" y="2436584"/>
                  </a:lnTo>
                  <a:lnTo>
                    <a:pt x="11016615" y="2253704"/>
                  </a:lnTo>
                  <a:close/>
                </a:path>
                <a:path w="14028419" h="2437129">
                  <a:moveTo>
                    <a:pt x="11612880" y="0"/>
                  </a:moveTo>
                  <a:lnTo>
                    <a:pt x="11064240" y="0"/>
                  </a:lnTo>
                  <a:lnTo>
                    <a:pt x="11064240" y="182880"/>
                  </a:lnTo>
                  <a:lnTo>
                    <a:pt x="11612880" y="182880"/>
                  </a:lnTo>
                  <a:lnTo>
                    <a:pt x="11612880" y="0"/>
                  </a:lnTo>
                  <a:close/>
                </a:path>
                <a:path w="14028419" h="2437129">
                  <a:moveTo>
                    <a:pt x="11748135" y="2253704"/>
                  </a:moveTo>
                  <a:lnTo>
                    <a:pt x="11199495" y="2253704"/>
                  </a:lnTo>
                  <a:lnTo>
                    <a:pt x="11199495" y="2436584"/>
                  </a:lnTo>
                  <a:lnTo>
                    <a:pt x="11748135" y="2436584"/>
                  </a:lnTo>
                  <a:lnTo>
                    <a:pt x="11748135" y="2253704"/>
                  </a:lnTo>
                  <a:close/>
                </a:path>
                <a:path w="14028419" h="2437129">
                  <a:moveTo>
                    <a:pt x="12344400" y="0"/>
                  </a:moveTo>
                  <a:lnTo>
                    <a:pt x="11795760" y="0"/>
                  </a:lnTo>
                  <a:lnTo>
                    <a:pt x="11795760" y="182880"/>
                  </a:lnTo>
                  <a:lnTo>
                    <a:pt x="12344400" y="182880"/>
                  </a:lnTo>
                  <a:lnTo>
                    <a:pt x="12344400" y="0"/>
                  </a:lnTo>
                  <a:close/>
                </a:path>
                <a:path w="14028419" h="2437129">
                  <a:moveTo>
                    <a:pt x="12479655" y="2253704"/>
                  </a:moveTo>
                  <a:lnTo>
                    <a:pt x="11931015" y="2253704"/>
                  </a:lnTo>
                  <a:lnTo>
                    <a:pt x="11931015" y="2436584"/>
                  </a:lnTo>
                  <a:lnTo>
                    <a:pt x="12479655" y="2436584"/>
                  </a:lnTo>
                  <a:lnTo>
                    <a:pt x="12479655" y="2253704"/>
                  </a:lnTo>
                  <a:close/>
                </a:path>
                <a:path w="14028419" h="2437129">
                  <a:moveTo>
                    <a:pt x="13075920" y="0"/>
                  </a:moveTo>
                  <a:lnTo>
                    <a:pt x="12527280" y="0"/>
                  </a:lnTo>
                  <a:lnTo>
                    <a:pt x="12527280" y="182880"/>
                  </a:lnTo>
                  <a:lnTo>
                    <a:pt x="13075920" y="182880"/>
                  </a:lnTo>
                  <a:lnTo>
                    <a:pt x="13075920" y="0"/>
                  </a:lnTo>
                  <a:close/>
                </a:path>
                <a:path w="14028419" h="2437129">
                  <a:moveTo>
                    <a:pt x="13211175" y="2253704"/>
                  </a:moveTo>
                  <a:lnTo>
                    <a:pt x="12662535" y="2253704"/>
                  </a:lnTo>
                  <a:lnTo>
                    <a:pt x="12662535" y="2436584"/>
                  </a:lnTo>
                  <a:lnTo>
                    <a:pt x="13211175" y="2436584"/>
                  </a:lnTo>
                  <a:lnTo>
                    <a:pt x="13211175" y="2253704"/>
                  </a:lnTo>
                  <a:close/>
                </a:path>
                <a:path w="14028419" h="2437129">
                  <a:moveTo>
                    <a:pt x="13807440" y="0"/>
                  </a:moveTo>
                  <a:lnTo>
                    <a:pt x="13258800" y="0"/>
                  </a:lnTo>
                  <a:lnTo>
                    <a:pt x="13258800" y="182880"/>
                  </a:lnTo>
                  <a:lnTo>
                    <a:pt x="13807440" y="182880"/>
                  </a:lnTo>
                  <a:lnTo>
                    <a:pt x="13807440" y="0"/>
                  </a:lnTo>
                  <a:close/>
                </a:path>
                <a:path w="14028419" h="2437129">
                  <a:moveTo>
                    <a:pt x="14028319" y="2339403"/>
                  </a:moveTo>
                  <a:lnTo>
                    <a:pt x="13936879" y="2339403"/>
                  </a:lnTo>
                  <a:lnTo>
                    <a:pt x="13845439" y="2339403"/>
                  </a:lnTo>
                  <a:lnTo>
                    <a:pt x="13936879" y="2339340"/>
                  </a:lnTo>
                  <a:lnTo>
                    <a:pt x="13936879" y="2254250"/>
                  </a:lnTo>
                  <a:lnTo>
                    <a:pt x="13394055" y="2254250"/>
                  </a:lnTo>
                  <a:lnTo>
                    <a:pt x="13394055" y="2339340"/>
                  </a:lnTo>
                  <a:lnTo>
                    <a:pt x="13394055" y="2345690"/>
                  </a:lnTo>
                  <a:lnTo>
                    <a:pt x="13394055" y="2437130"/>
                  </a:lnTo>
                  <a:lnTo>
                    <a:pt x="14028319" y="2437130"/>
                  </a:lnTo>
                  <a:lnTo>
                    <a:pt x="14028319" y="2345690"/>
                  </a:lnTo>
                  <a:lnTo>
                    <a:pt x="13845439" y="2345690"/>
                  </a:lnTo>
                  <a:lnTo>
                    <a:pt x="13845439" y="2345144"/>
                  </a:lnTo>
                  <a:lnTo>
                    <a:pt x="13936879" y="2345144"/>
                  </a:lnTo>
                  <a:lnTo>
                    <a:pt x="14028319" y="2345144"/>
                  </a:lnTo>
                  <a:lnTo>
                    <a:pt x="14028319" y="2339403"/>
                  </a:lnTo>
                  <a:close/>
                </a:path>
                <a:path w="14028419" h="2437129">
                  <a:moveTo>
                    <a:pt x="14028319" y="1607883"/>
                  </a:moveTo>
                  <a:lnTo>
                    <a:pt x="13845439" y="1607883"/>
                  </a:lnTo>
                  <a:lnTo>
                    <a:pt x="13845439" y="2156523"/>
                  </a:lnTo>
                  <a:lnTo>
                    <a:pt x="14028319" y="2156523"/>
                  </a:lnTo>
                  <a:lnTo>
                    <a:pt x="14028319" y="1607883"/>
                  </a:lnTo>
                  <a:close/>
                </a:path>
                <a:path w="14028419" h="2437129">
                  <a:moveTo>
                    <a:pt x="14028319" y="876363"/>
                  </a:moveTo>
                  <a:lnTo>
                    <a:pt x="13845439" y="876363"/>
                  </a:lnTo>
                  <a:lnTo>
                    <a:pt x="13845439" y="1425003"/>
                  </a:lnTo>
                  <a:lnTo>
                    <a:pt x="14028319" y="1425003"/>
                  </a:lnTo>
                  <a:lnTo>
                    <a:pt x="14028319" y="876363"/>
                  </a:lnTo>
                  <a:close/>
                </a:path>
                <a:path w="14028419" h="2437129">
                  <a:moveTo>
                    <a:pt x="14028319" y="144843"/>
                  </a:moveTo>
                  <a:lnTo>
                    <a:pt x="13845439" y="144843"/>
                  </a:lnTo>
                  <a:lnTo>
                    <a:pt x="13845439" y="693483"/>
                  </a:lnTo>
                  <a:lnTo>
                    <a:pt x="14028319" y="693483"/>
                  </a:lnTo>
                  <a:lnTo>
                    <a:pt x="14028319" y="144843"/>
                  </a:lnTo>
                  <a:close/>
                </a:path>
              </a:pathLst>
            </a:custGeom>
            <a:solidFill>
              <a:srgbClr val="FFDE5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719487" y="2745645"/>
            <a:ext cx="12722860" cy="7224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92175" indent="-355600">
              <a:lnSpc>
                <a:spcPct val="100000"/>
              </a:lnSpc>
              <a:spcBef>
                <a:spcPts val="100"/>
              </a:spcBef>
              <a:buChar char="-"/>
              <a:tabLst>
                <a:tab pos="892175" algn="l"/>
              </a:tabLst>
            </a:pPr>
            <a:r>
              <a:rPr dirty="0" sz="4350" spc="535">
                <a:latin typeface="Calibri"/>
                <a:cs typeface="Calibri"/>
              </a:rPr>
              <a:t>высокими</a:t>
            </a:r>
            <a:r>
              <a:rPr dirty="0" sz="4350" spc="165">
                <a:latin typeface="Calibri"/>
                <a:cs typeface="Calibri"/>
              </a:rPr>
              <a:t> </a:t>
            </a:r>
            <a:r>
              <a:rPr dirty="0" sz="4350" spc="505">
                <a:latin typeface="Calibri"/>
                <a:cs typeface="Calibri"/>
              </a:rPr>
              <a:t>нагрузками</a:t>
            </a:r>
            <a:r>
              <a:rPr dirty="0" sz="4350" spc="170">
                <a:latin typeface="Calibri"/>
                <a:cs typeface="Calibri"/>
              </a:rPr>
              <a:t> </a:t>
            </a:r>
            <a:r>
              <a:rPr dirty="0" sz="4350" spc="630">
                <a:latin typeface="Calibri"/>
                <a:cs typeface="Calibri"/>
              </a:rPr>
              <a:t>и</a:t>
            </a:r>
            <a:r>
              <a:rPr dirty="0" sz="4350" spc="170">
                <a:latin typeface="Calibri"/>
                <a:cs typeface="Calibri"/>
              </a:rPr>
              <a:t> </a:t>
            </a:r>
            <a:r>
              <a:rPr dirty="0" sz="4350" spc="425">
                <a:latin typeface="Calibri"/>
                <a:cs typeface="Calibri"/>
              </a:rPr>
              <a:t>стрессом;</a:t>
            </a:r>
            <a:endParaRPr sz="4350">
              <a:latin typeface="Calibri"/>
              <a:cs typeface="Calibri"/>
            </a:endParaRPr>
          </a:p>
          <a:p>
            <a:pPr marL="911225" indent="-355600">
              <a:lnSpc>
                <a:spcPct val="100000"/>
              </a:lnSpc>
              <a:spcBef>
                <a:spcPts val="4990"/>
              </a:spcBef>
              <a:buChar char="-"/>
              <a:tabLst>
                <a:tab pos="911225" algn="l"/>
              </a:tabLst>
            </a:pPr>
            <a:r>
              <a:rPr dirty="0" sz="4350" spc="509">
                <a:latin typeface="Calibri"/>
                <a:cs typeface="Calibri"/>
              </a:rPr>
              <a:t>малоподвижным</a:t>
            </a:r>
            <a:r>
              <a:rPr dirty="0" sz="4350" spc="195">
                <a:latin typeface="Calibri"/>
                <a:cs typeface="Calibri"/>
              </a:rPr>
              <a:t> </a:t>
            </a:r>
            <a:r>
              <a:rPr dirty="0" sz="4350" spc="490">
                <a:latin typeface="Calibri"/>
                <a:cs typeface="Calibri"/>
              </a:rPr>
              <a:t>образом</a:t>
            </a:r>
            <a:r>
              <a:rPr dirty="0" sz="4350" spc="195">
                <a:latin typeface="Calibri"/>
                <a:cs typeface="Calibri"/>
              </a:rPr>
              <a:t> </a:t>
            </a:r>
            <a:r>
              <a:rPr dirty="0" sz="4350" spc="425">
                <a:latin typeface="Calibri"/>
                <a:cs typeface="Calibri"/>
              </a:rPr>
              <a:t>жизни;</a:t>
            </a:r>
            <a:endParaRPr sz="4350">
              <a:latin typeface="Calibri"/>
              <a:cs typeface="Calibri"/>
            </a:endParaRPr>
          </a:p>
          <a:p>
            <a:pPr marL="650875">
              <a:lnSpc>
                <a:spcPct val="100000"/>
              </a:lnSpc>
              <a:spcBef>
                <a:spcPts val="4900"/>
              </a:spcBef>
            </a:pPr>
            <a:r>
              <a:rPr dirty="0" sz="4350" spc="320">
                <a:latin typeface="Calibri"/>
                <a:cs typeface="Calibri"/>
              </a:rPr>
              <a:t>-</a:t>
            </a:r>
            <a:r>
              <a:rPr dirty="0" sz="4350" spc="475">
                <a:latin typeface="Calibri"/>
                <a:cs typeface="Calibri"/>
              </a:rPr>
              <a:t>нехваткой</a:t>
            </a:r>
            <a:r>
              <a:rPr dirty="0" sz="4350" spc="170">
                <a:latin typeface="Calibri"/>
                <a:cs typeface="Calibri"/>
              </a:rPr>
              <a:t> </a:t>
            </a:r>
            <a:r>
              <a:rPr dirty="0" sz="4350" spc="565">
                <a:latin typeface="Calibri"/>
                <a:cs typeface="Calibri"/>
              </a:rPr>
              <a:t>времени</a:t>
            </a:r>
            <a:r>
              <a:rPr dirty="0" sz="4350" spc="170">
                <a:latin typeface="Calibri"/>
                <a:cs typeface="Calibri"/>
              </a:rPr>
              <a:t> </a:t>
            </a:r>
            <a:r>
              <a:rPr dirty="0" sz="4350" spc="520">
                <a:latin typeface="Calibri"/>
                <a:cs typeface="Calibri"/>
              </a:rPr>
              <a:t>на</a:t>
            </a:r>
            <a:r>
              <a:rPr dirty="0" sz="4350" spc="170">
                <a:latin typeface="Calibri"/>
                <a:cs typeface="Calibri"/>
              </a:rPr>
              <a:t> </a:t>
            </a:r>
            <a:r>
              <a:rPr dirty="0" sz="4350" spc="515">
                <a:latin typeface="Calibri"/>
                <a:cs typeface="Calibri"/>
              </a:rPr>
              <a:t>занятия</a:t>
            </a:r>
            <a:r>
              <a:rPr dirty="0" sz="4350" spc="175">
                <a:latin typeface="Calibri"/>
                <a:cs typeface="Calibri"/>
              </a:rPr>
              <a:t> </a:t>
            </a:r>
            <a:r>
              <a:rPr dirty="0" sz="4350" spc="395">
                <a:latin typeface="Calibri"/>
                <a:cs typeface="Calibri"/>
              </a:rPr>
              <a:t>спортом;</a:t>
            </a:r>
            <a:endParaRPr sz="43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4350">
              <a:latin typeface="Calibri"/>
              <a:cs typeface="Calibri"/>
            </a:endParaRPr>
          </a:p>
          <a:p>
            <a:pPr marL="574675">
              <a:lnSpc>
                <a:spcPct val="100000"/>
              </a:lnSpc>
              <a:spcBef>
                <a:spcPts val="5"/>
              </a:spcBef>
            </a:pPr>
            <a:r>
              <a:rPr dirty="0" sz="4350" spc="320">
                <a:latin typeface="Calibri"/>
                <a:cs typeface="Calibri"/>
              </a:rPr>
              <a:t>-</a:t>
            </a:r>
            <a:r>
              <a:rPr dirty="0" sz="4350" spc="545">
                <a:latin typeface="Calibri"/>
                <a:cs typeface="Calibri"/>
              </a:rPr>
              <a:t>профессиональным</a:t>
            </a:r>
            <a:r>
              <a:rPr dirty="0" sz="4350" spc="229">
                <a:latin typeface="Calibri"/>
                <a:cs typeface="Calibri"/>
              </a:rPr>
              <a:t> </a:t>
            </a:r>
            <a:r>
              <a:rPr dirty="0" sz="4350" spc="450">
                <a:latin typeface="Calibri"/>
                <a:cs typeface="Calibri"/>
              </a:rPr>
              <a:t>выгоранием.</a:t>
            </a:r>
            <a:endParaRPr sz="4350">
              <a:latin typeface="Calibri"/>
              <a:cs typeface="Calibri"/>
            </a:endParaRPr>
          </a:p>
          <a:p>
            <a:pPr marL="12700" marR="5080">
              <a:lnSpc>
                <a:spcPct val="101099"/>
              </a:lnSpc>
              <a:spcBef>
                <a:spcPts val="5095"/>
              </a:spcBef>
              <a:tabLst>
                <a:tab pos="3653790" algn="l"/>
                <a:tab pos="7033259" algn="l"/>
              </a:tabLst>
            </a:pPr>
            <a:r>
              <a:rPr dirty="0" sz="3050" spc="380">
                <a:latin typeface="Calibri"/>
                <a:cs typeface="Calibri"/>
              </a:rPr>
              <a:t>Создание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90">
                <a:latin typeface="Calibri"/>
                <a:cs typeface="Calibri"/>
              </a:rPr>
              <a:t>здоровьесберегающих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условий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59">
                <a:latin typeface="Calibri"/>
                <a:cs typeface="Calibri"/>
              </a:rPr>
              <a:t>и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50">
                <a:latin typeface="Calibri"/>
                <a:cs typeface="Calibri"/>
              </a:rPr>
              <a:t>соответствующей </a:t>
            </a:r>
            <a:r>
              <a:rPr dirty="0" sz="3050" spc="395">
                <a:latin typeface="Calibri"/>
                <a:cs typeface="Calibri"/>
              </a:rPr>
              <a:t>программы</a:t>
            </a:r>
            <a:r>
              <a:rPr dirty="0" sz="3050" spc="125">
                <a:latin typeface="Calibri"/>
                <a:cs typeface="Calibri"/>
              </a:rPr>
              <a:t> </a:t>
            </a:r>
            <a:r>
              <a:rPr dirty="0" sz="3050">
                <a:latin typeface="Calibri"/>
                <a:cs typeface="Calibri"/>
              </a:rPr>
              <a:t>–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290">
                <a:latin typeface="Calibri"/>
                <a:cs typeface="Calibri"/>
              </a:rPr>
              <a:t>это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один</a:t>
            </a:r>
            <a:r>
              <a:rPr dirty="0" sz="3050" spc="125">
                <a:latin typeface="Calibri"/>
                <a:cs typeface="Calibri"/>
              </a:rPr>
              <a:t> </a:t>
            </a:r>
            <a:r>
              <a:rPr dirty="0" sz="3050" spc="385">
                <a:latin typeface="Calibri"/>
                <a:cs typeface="Calibri"/>
              </a:rPr>
              <a:t>из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00">
                <a:latin typeface="Calibri"/>
                <a:cs typeface="Calibri"/>
              </a:rPr>
              <a:t>шагов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15">
                <a:latin typeface="Calibri"/>
                <a:cs typeface="Calibri"/>
              </a:rPr>
              <a:t>к</a:t>
            </a:r>
            <a:r>
              <a:rPr dirty="0" sz="3050">
                <a:latin typeface="Calibri"/>
                <a:cs typeface="Calibri"/>
              </a:rPr>
              <a:t>	</a:t>
            </a:r>
            <a:r>
              <a:rPr dirty="0" sz="3050" spc="409">
                <a:latin typeface="Calibri"/>
                <a:cs typeface="Calibri"/>
              </a:rPr>
              <a:t>улучшению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35">
                <a:latin typeface="Calibri"/>
                <a:cs typeface="Calibri"/>
              </a:rPr>
              <a:t>здоровья </a:t>
            </a:r>
            <a:r>
              <a:rPr dirty="0" sz="3050" spc="305">
                <a:latin typeface="Calibri"/>
                <a:cs typeface="Calibri"/>
              </a:rPr>
              <a:t>педагогов,</a:t>
            </a:r>
            <a:r>
              <a:rPr dirty="0" sz="3050" spc="114">
                <a:latin typeface="Calibri"/>
                <a:cs typeface="Calibri"/>
              </a:rPr>
              <a:t> </a:t>
            </a:r>
            <a:r>
              <a:rPr dirty="0" sz="3050" spc="434">
                <a:latin typeface="Calibri"/>
                <a:cs typeface="Calibri"/>
              </a:rPr>
              <a:t>повышению</a:t>
            </a:r>
            <a:r>
              <a:rPr dirty="0" sz="3050" spc="120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их</a:t>
            </a:r>
            <a:r>
              <a:rPr dirty="0" sz="3050" spc="120">
                <a:latin typeface="Calibri"/>
                <a:cs typeface="Calibri"/>
              </a:rPr>
              <a:t> </a:t>
            </a:r>
            <a:r>
              <a:rPr dirty="0" sz="3050" spc="325">
                <a:latin typeface="Calibri"/>
                <a:cs typeface="Calibri"/>
              </a:rPr>
              <a:t>работосбособности, </a:t>
            </a:r>
            <a:r>
              <a:rPr dirty="0" sz="3050" spc="390">
                <a:latin typeface="Calibri"/>
                <a:cs typeface="Calibri"/>
              </a:rPr>
              <a:t>инициативности</a:t>
            </a:r>
            <a:r>
              <a:rPr dirty="0" sz="3050">
                <a:latin typeface="Calibri"/>
                <a:cs typeface="Calibri"/>
              </a:rPr>
              <a:t>	</a:t>
            </a:r>
            <a:r>
              <a:rPr dirty="0" sz="3050" spc="459">
                <a:latin typeface="Calibri"/>
                <a:cs typeface="Calibri"/>
              </a:rPr>
              <a:t>и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мотивации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65">
                <a:latin typeface="Calibri"/>
                <a:cs typeface="Calibri"/>
              </a:rPr>
              <a:t>к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достижению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270">
                <a:latin typeface="Calibri"/>
                <a:cs typeface="Calibri"/>
              </a:rPr>
              <a:t>успеха.</a:t>
            </a:r>
            <a:endParaRPr sz="3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2780" y="148939"/>
            <a:ext cx="2253615" cy="110934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100" spc="-330" b="0">
                <a:solidFill>
                  <a:srgbClr val="FFBD58"/>
                </a:solidFill>
                <a:latin typeface="Arial"/>
                <a:cs typeface="Arial"/>
              </a:rPr>
              <a:t>Цель:</a:t>
            </a:r>
            <a:endParaRPr sz="7100">
              <a:latin typeface="Arial"/>
              <a:cs typeface="Arial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482003" y="4914632"/>
            <a:ext cx="996315" cy="4740275"/>
          </a:xfrm>
          <a:custGeom>
            <a:avLst/>
            <a:gdLst/>
            <a:ahLst/>
            <a:cxnLst/>
            <a:rect l="l" t="t" r="r" b="b"/>
            <a:pathLst>
              <a:path w="996315" h="4740275">
                <a:moveTo>
                  <a:pt x="977214" y="4251376"/>
                </a:moveTo>
                <a:lnTo>
                  <a:pt x="974864" y="4203496"/>
                </a:lnTo>
                <a:lnTo>
                  <a:pt x="967828" y="4156075"/>
                </a:lnTo>
                <a:lnTo>
                  <a:pt x="956183" y="4109567"/>
                </a:lnTo>
                <a:lnTo>
                  <a:pt x="940028" y="4064419"/>
                </a:lnTo>
                <a:lnTo>
                  <a:pt x="919530" y="4021086"/>
                </a:lnTo>
                <a:lnTo>
                  <a:pt x="894867" y="3979964"/>
                </a:lnTo>
                <a:lnTo>
                  <a:pt x="866305" y="3941457"/>
                </a:lnTo>
                <a:lnTo>
                  <a:pt x="834110" y="3905935"/>
                </a:lnTo>
                <a:lnTo>
                  <a:pt x="798576" y="3873741"/>
                </a:lnTo>
                <a:lnTo>
                  <a:pt x="760069" y="3845179"/>
                </a:lnTo>
                <a:lnTo>
                  <a:pt x="718934" y="3820528"/>
                </a:lnTo>
                <a:lnTo>
                  <a:pt x="675589" y="3800030"/>
                </a:lnTo>
                <a:lnTo>
                  <a:pt x="630453" y="3783876"/>
                </a:lnTo>
                <a:lnTo>
                  <a:pt x="583933" y="3772230"/>
                </a:lnTo>
                <a:lnTo>
                  <a:pt x="536498" y="3765194"/>
                </a:lnTo>
                <a:lnTo>
                  <a:pt x="488607" y="3762845"/>
                </a:lnTo>
                <a:lnTo>
                  <a:pt x="464642" y="3763429"/>
                </a:lnTo>
                <a:lnTo>
                  <a:pt x="416915" y="3768128"/>
                </a:lnTo>
                <a:lnTo>
                  <a:pt x="369887" y="3777488"/>
                </a:lnTo>
                <a:lnTo>
                  <a:pt x="324002" y="3791407"/>
                </a:lnTo>
                <a:lnTo>
                  <a:pt x="279704" y="3809746"/>
                </a:lnTo>
                <a:lnTo>
                  <a:pt x="237413" y="3832352"/>
                </a:lnTo>
                <a:lnTo>
                  <a:pt x="197548" y="3858984"/>
                </a:lnTo>
                <a:lnTo>
                  <a:pt x="160477" y="3889400"/>
                </a:lnTo>
                <a:lnTo>
                  <a:pt x="126580" y="3923296"/>
                </a:lnTo>
                <a:lnTo>
                  <a:pt x="96164" y="3960355"/>
                </a:lnTo>
                <a:lnTo>
                  <a:pt x="69519" y="4000220"/>
                </a:lnTo>
                <a:lnTo>
                  <a:pt x="46913" y="4042499"/>
                </a:lnTo>
                <a:lnTo>
                  <a:pt x="28562" y="4086796"/>
                </a:lnTo>
                <a:lnTo>
                  <a:pt x="14643" y="4132669"/>
                </a:lnTo>
                <a:lnTo>
                  <a:pt x="5295" y="4179697"/>
                </a:lnTo>
                <a:lnTo>
                  <a:pt x="596" y="4227411"/>
                </a:lnTo>
                <a:lnTo>
                  <a:pt x="0" y="4251376"/>
                </a:lnTo>
                <a:lnTo>
                  <a:pt x="596" y="4275353"/>
                </a:lnTo>
                <a:lnTo>
                  <a:pt x="5295" y="4323067"/>
                </a:lnTo>
                <a:lnTo>
                  <a:pt x="14643" y="4370082"/>
                </a:lnTo>
                <a:lnTo>
                  <a:pt x="28562" y="4415968"/>
                </a:lnTo>
                <a:lnTo>
                  <a:pt x="46913" y="4460252"/>
                </a:lnTo>
                <a:lnTo>
                  <a:pt x="69519" y="4502531"/>
                </a:lnTo>
                <a:lnTo>
                  <a:pt x="96164" y="4542396"/>
                </a:lnTo>
                <a:lnTo>
                  <a:pt x="126580" y="4579455"/>
                </a:lnTo>
                <a:lnTo>
                  <a:pt x="160477" y="4613364"/>
                </a:lnTo>
                <a:lnTo>
                  <a:pt x="197548" y="4643780"/>
                </a:lnTo>
                <a:lnTo>
                  <a:pt x="237413" y="4670412"/>
                </a:lnTo>
                <a:lnTo>
                  <a:pt x="279704" y="4693005"/>
                </a:lnTo>
                <a:lnTo>
                  <a:pt x="324002" y="4711357"/>
                </a:lnTo>
                <a:lnTo>
                  <a:pt x="369887" y="4725276"/>
                </a:lnTo>
                <a:lnTo>
                  <a:pt x="416915" y="4734623"/>
                </a:lnTo>
                <a:lnTo>
                  <a:pt x="464642" y="4739322"/>
                </a:lnTo>
                <a:lnTo>
                  <a:pt x="488607" y="4739919"/>
                </a:lnTo>
                <a:lnTo>
                  <a:pt x="512584" y="4739322"/>
                </a:lnTo>
                <a:lnTo>
                  <a:pt x="560311" y="4734623"/>
                </a:lnTo>
                <a:lnTo>
                  <a:pt x="607339" y="4725276"/>
                </a:lnTo>
                <a:lnTo>
                  <a:pt x="653224" y="4711357"/>
                </a:lnTo>
                <a:lnTo>
                  <a:pt x="697522" y="4693005"/>
                </a:lnTo>
                <a:lnTo>
                  <a:pt x="739800" y="4670412"/>
                </a:lnTo>
                <a:lnTo>
                  <a:pt x="779678" y="4643780"/>
                </a:lnTo>
                <a:lnTo>
                  <a:pt x="816737" y="4613364"/>
                </a:lnTo>
                <a:lnTo>
                  <a:pt x="850646" y="4579455"/>
                </a:lnTo>
                <a:lnTo>
                  <a:pt x="881062" y="4542396"/>
                </a:lnTo>
                <a:lnTo>
                  <a:pt x="907707" y="4502531"/>
                </a:lnTo>
                <a:lnTo>
                  <a:pt x="930313" y="4460252"/>
                </a:lnTo>
                <a:lnTo>
                  <a:pt x="948651" y="4415968"/>
                </a:lnTo>
                <a:lnTo>
                  <a:pt x="962571" y="4370082"/>
                </a:lnTo>
                <a:lnTo>
                  <a:pt x="971931" y="4323067"/>
                </a:lnTo>
                <a:lnTo>
                  <a:pt x="976630" y="4275353"/>
                </a:lnTo>
                <a:lnTo>
                  <a:pt x="977214" y="4251376"/>
                </a:lnTo>
                <a:close/>
              </a:path>
              <a:path w="996315" h="4740275">
                <a:moveTo>
                  <a:pt x="995883" y="1693252"/>
                </a:moveTo>
                <a:lnTo>
                  <a:pt x="993533" y="1645373"/>
                </a:lnTo>
                <a:lnTo>
                  <a:pt x="986497" y="1597939"/>
                </a:lnTo>
                <a:lnTo>
                  <a:pt x="974852" y="1551444"/>
                </a:lnTo>
                <a:lnTo>
                  <a:pt x="958697" y="1506296"/>
                </a:lnTo>
                <a:lnTo>
                  <a:pt x="938199" y="1462963"/>
                </a:lnTo>
                <a:lnTo>
                  <a:pt x="913536" y="1421841"/>
                </a:lnTo>
                <a:lnTo>
                  <a:pt x="884974" y="1383334"/>
                </a:lnTo>
                <a:lnTo>
                  <a:pt x="852779" y="1347812"/>
                </a:lnTo>
                <a:lnTo>
                  <a:pt x="817245" y="1315618"/>
                </a:lnTo>
                <a:lnTo>
                  <a:pt x="778738" y="1287056"/>
                </a:lnTo>
                <a:lnTo>
                  <a:pt x="737603" y="1262405"/>
                </a:lnTo>
                <a:lnTo>
                  <a:pt x="694258" y="1241907"/>
                </a:lnTo>
                <a:lnTo>
                  <a:pt x="649122" y="1225753"/>
                </a:lnTo>
                <a:lnTo>
                  <a:pt x="602602" y="1214107"/>
                </a:lnTo>
                <a:lnTo>
                  <a:pt x="555167" y="1207071"/>
                </a:lnTo>
                <a:lnTo>
                  <a:pt x="507276" y="1204722"/>
                </a:lnTo>
                <a:lnTo>
                  <a:pt x="483311" y="1205306"/>
                </a:lnTo>
                <a:lnTo>
                  <a:pt x="435584" y="1210005"/>
                </a:lnTo>
                <a:lnTo>
                  <a:pt x="388556" y="1219365"/>
                </a:lnTo>
                <a:lnTo>
                  <a:pt x="342671" y="1233284"/>
                </a:lnTo>
                <a:lnTo>
                  <a:pt x="298373" y="1251623"/>
                </a:lnTo>
                <a:lnTo>
                  <a:pt x="256082" y="1274229"/>
                </a:lnTo>
                <a:lnTo>
                  <a:pt x="216217" y="1300861"/>
                </a:lnTo>
                <a:lnTo>
                  <a:pt x="179146" y="1331277"/>
                </a:lnTo>
                <a:lnTo>
                  <a:pt x="145249" y="1365173"/>
                </a:lnTo>
                <a:lnTo>
                  <a:pt x="114833" y="1402232"/>
                </a:lnTo>
                <a:lnTo>
                  <a:pt x="88188" y="1442097"/>
                </a:lnTo>
                <a:lnTo>
                  <a:pt x="65582" y="1484376"/>
                </a:lnTo>
                <a:lnTo>
                  <a:pt x="47231" y="1528673"/>
                </a:lnTo>
                <a:lnTo>
                  <a:pt x="33312" y="1574546"/>
                </a:lnTo>
                <a:lnTo>
                  <a:pt x="23964" y="1621574"/>
                </a:lnTo>
                <a:lnTo>
                  <a:pt x="19265" y="1669288"/>
                </a:lnTo>
                <a:lnTo>
                  <a:pt x="18669" y="1693252"/>
                </a:lnTo>
                <a:lnTo>
                  <a:pt x="19265" y="1717230"/>
                </a:lnTo>
                <a:lnTo>
                  <a:pt x="23964" y="1764931"/>
                </a:lnTo>
                <a:lnTo>
                  <a:pt x="33312" y="1811959"/>
                </a:lnTo>
                <a:lnTo>
                  <a:pt x="47231" y="1857832"/>
                </a:lnTo>
                <a:lnTo>
                  <a:pt x="65582" y="1902129"/>
                </a:lnTo>
                <a:lnTo>
                  <a:pt x="88188" y="1944408"/>
                </a:lnTo>
                <a:lnTo>
                  <a:pt x="114833" y="1984273"/>
                </a:lnTo>
                <a:lnTo>
                  <a:pt x="145249" y="2021332"/>
                </a:lnTo>
                <a:lnTo>
                  <a:pt x="179146" y="2055241"/>
                </a:lnTo>
                <a:lnTo>
                  <a:pt x="216217" y="2085644"/>
                </a:lnTo>
                <a:lnTo>
                  <a:pt x="256082" y="2112289"/>
                </a:lnTo>
                <a:lnTo>
                  <a:pt x="298373" y="2134882"/>
                </a:lnTo>
                <a:lnTo>
                  <a:pt x="342671" y="2153234"/>
                </a:lnTo>
                <a:lnTo>
                  <a:pt x="388556" y="2167153"/>
                </a:lnTo>
                <a:lnTo>
                  <a:pt x="435584" y="2176500"/>
                </a:lnTo>
                <a:lnTo>
                  <a:pt x="483311" y="2181199"/>
                </a:lnTo>
                <a:lnTo>
                  <a:pt x="507276" y="2181783"/>
                </a:lnTo>
                <a:lnTo>
                  <a:pt x="531253" y="2181199"/>
                </a:lnTo>
                <a:lnTo>
                  <a:pt x="578980" y="2176500"/>
                </a:lnTo>
                <a:lnTo>
                  <a:pt x="626008" y="2167153"/>
                </a:lnTo>
                <a:lnTo>
                  <a:pt x="671893" y="2153234"/>
                </a:lnTo>
                <a:lnTo>
                  <a:pt x="716191" y="2134882"/>
                </a:lnTo>
                <a:lnTo>
                  <a:pt x="758469" y="2112289"/>
                </a:lnTo>
                <a:lnTo>
                  <a:pt x="798347" y="2085644"/>
                </a:lnTo>
                <a:lnTo>
                  <a:pt x="835406" y="2055241"/>
                </a:lnTo>
                <a:lnTo>
                  <a:pt x="869315" y="2021332"/>
                </a:lnTo>
                <a:lnTo>
                  <a:pt x="899731" y="1984273"/>
                </a:lnTo>
                <a:lnTo>
                  <a:pt x="926376" y="1944408"/>
                </a:lnTo>
                <a:lnTo>
                  <a:pt x="948982" y="1902129"/>
                </a:lnTo>
                <a:lnTo>
                  <a:pt x="967320" y="1857832"/>
                </a:lnTo>
                <a:lnTo>
                  <a:pt x="981240" y="1811959"/>
                </a:lnTo>
                <a:lnTo>
                  <a:pt x="990600" y="1764931"/>
                </a:lnTo>
                <a:lnTo>
                  <a:pt x="995299" y="1717230"/>
                </a:lnTo>
                <a:lnTo>
                  <a:pt x="995883" y="1693252"/>
                </a:lnTo>
                <a:close/>
              </a:path>
              <a:path w="996315" h="4740275">
                <a:moveTo>
                  <a:pt x="996175" y="2989199"/>
                </a:moveTo>
                <a:lnTo>
                  <a:pt x="993825" y="2941320"/>
                </a:lnTo>
                <a:lnTo>
                  <a:pt x="986790" y="2893898"/>
                </a:lnTo>
                <a:lnTo>
                  <a:pt x="975131" y="2847390"/>
                </a:lnTo>
                <a:lnTo>
                  <a:pt x="958977" y="2802242"/>
                </a:lnTo>
                <a:lnTo>
                  <a:pt x="938479" y="2758910"/>
                </a:lnTo>
                <a:lnTo>
                  <a:pt x="913828" y="2717787"/>
                </a:lnTo>
                <a:lnTo>
                  <a:pt x="885266" y="2679281"/>
                </a:lnTo>
                <a:lnTo>
                  <a:pt x="853059" y="2643759"/>
                </a:lnTo>
                <a:lnTo>
                  <a:pt x="817537" y="2611564"/>
                </a:lnTo>
                <a:lnTo>
                  <a:pt x="779018" y="2583002"/>
                </a:lnTo>
                <a:lnTo>
                  <a:pt x="737895" y="2558351"/>
                </a:lnTo>
                <a:lnTo>
                  <a:pt x="694550" y="2537853"/>
                </a:lnTo>
                <a:lnTo>
                  <a:pt x="649401" y="2521699"/>
                </a:lnTo>
                <a:lnTo>
                  <a:pt x="602894" y="2510053"/>
                </a:lnTo>
                <a:lnTo>
                  <a:pt x="555459" y="2503017"/>
                </a:lnTo>
                <a:lnTo>
                  <a:pt x="507568" y="2500668"/>
                </a:lnTo>
                <a:lnTo>
                  <a:pt x="483590" y="2501252"/>
                </a:lnTo>
                <a:lnTo>
                  <a:pt x="435876" y="2505951"/>
                </a:lnTo>
                <a:lnTo>
                  <a:pt x="388848" y="2515311"/>
                </a:lnTo>
                <a:lnTo>
                  <a:pt x="342963" y="2529230"/>
                </a:lnTo>
                <a:lnTo>
                  <a:pt x="298665" y="2547569"/>
                </a:lnTo>
                <a:lnTo>
                  <a:pt x="256374" y="2570175"/>
                </a:lnTo>
                <a:lnTo>
                  <a:pt x="216509" y="2596807"/>
                </a:lnTo>
                <a:lnTo>
                  <a:pt x="179438" y="2627223"/>
                </a:lnTo>
                <a:lnTo>
                  <a:pt x="145529" y="2661120"/>
                </a:lnTo>
                <a:lnTo>
                  <a:pt x="115112" y="2698178"/>
                </a:lnTo>
                <a:lnTo>
                  <a:pt x="88480" y="2738043"/>
                </a:lnTo>
                <a:lnTo>
                  <a:pt x="65874" y="2780322"/>
                </a:lnTo>
                <a:lnTo>
                  <a:pt x="47523" y="2824619"/>
                </a:lnTo>
                <a:lnTo>
                  <a:pt x="33604" y="2870492"/>
                </a:lnTo>
                <a:lnTo>
                  <a:pt x="24244" y="2917520"/>
                </a:lnTo>
                <a:lnTo>
                  <a:pt x="19545" y="2965234"/>
                </a:lnTo>
                <a:lnTo>
                  <a:pt x="18961" y="2989199"/>
                </a:lnTo>
                <a:lnTo>
                  <a:pt x="19545" y="3013176"/>
                </a:lnTo>
                <a:lnTo>
                  <a:pt x="24244" y="3060890"/>
                </a:lnTo>
                <a:lnTo>
                  <a:pt x="33604" y="3107906"/>
                </a:lnTo>
                <a:lnTo>
                  <a:pt x="47523" y="3153791"/>
                </a:lnTo>
                <a:lnTo>
                  <a:pt x="65874" y="3198076"/>
                </a:lnTo>
                <a:lnTo>
                  <a:pt x="88480" y="3240354"/>
                </a:lnTo>
                <a:lnTo>
                  <a:pt x="115112" y="3280219"/>
                </a:lnTo>
                <a:lnTo>
                  <a:pt x="145529" y="3317278"/>
                </a:lnTo>
                <a:lnTo>
                  <a:pt x="179438" y="3351187"/>
                </a:lnTo>
                <a:lnTo>
                  <a:pt x="216509" y="3381603"/>
                </a:lnTo>
                <a:lnTo>
                  <a:pt x="256374" y="3408235"/>
                </a:lnTo>
                <a:lnTo>
                  <a:pt x="298665" y="3430828"/>
                </a:lnTo>
                <a:lnTo>
                  <a:pt x="342963" y="3449180"/>
                </a:lnTo>
                <a:lnTo>
                  <a:pt x="388848" y="3463099"/>
                </a:lnTo>
                <a:lnTo>
                  <a:pt x="435876" y="3472446"/>
                </a:lnTo>
                <a:lnTo>
                  <a:pt x="483590" y="3477145"/>
                </a:lnTo>
                <a:lnTo>
                  <a:pt x="507568" y="3477742"/>
                </a:lnTo>
                <a:lnTo>
                  <a:pt x="531545" y="3477145"/>
                </a:lnTo>
                <a:lnTo>
                  <a:pt x="579259" y="3472446"/>
                </a:lnTo>
                <a:lnTo>
                  <a:pt x="626287" y="3463099"/>
                </a:lnTo>
                <a:lnTo>
                  <a:pt x="672172" y="3449180"/>
                </a:lnTo>
                <a:lnTo>
                  <a:pt x="716470" y="3430828"/>
                </a:lnTo>
                <a:lnTo>
                  <a:pt x="758761" y="3408235"/>
                </a:lnTo>
                <a:lnTo>
                  <a:pt x="798626" y="3381603"/>
                </a:lnTo>
                <a:lnTo>
                  <a:pt x="835698" y="3351187"/>
                </a:lnTo>
                <a:lnTo>
                  <a:pt x="869607" y="3317278"/>
                </a:lnTo>
                <a:lnTo>
                  <a:pt x="900023" y="3280219"/>
                </a:lnTo>
                <a:lnTo>
                  <a:pt x="926655" y="3240354"/>
                </a:lnTo>
                <a:lnTo>
                  <a:pt x="949261" y="3198076"/>
                </a:lnTo>
                <a:lnTo>
                  <a:pt x="967613" y="3153791"/>
                </a:lnTo>
                <a:lnTo>
                  <a:pt x="981532" y="3107906"/>
                </a:lnTo>
                <a:lnTo>
                  <a:pt x="990892" y="3060890"/>
                </a:lnTo>
                <a:lnTo>
                  <a:pt x="995591" y="3013176"/>
                </a:lnTo>
                <a:lnTo>
                  <a:pt x="996175" y="2989199"/>
                </a:lnTo>
                <a:close/>
              </a:path>
              <a:path w="996315" h="4740275">
                <a:moveTo>
                  <a:pt x="996264" y="488530"/>
                </a:moveTo>
                <a:lnTo>
                  <a:pt x="993914" y="440651"/>
                </a:lnTo>
                <a:lnTo>
                  <a:pt x="986878" y="393217"/>
                </a:lnTo>
                <a:lnTo>
                  <a:pt x="975233" y="346722"/>
                </a:lnTo>
                <a:lnTo>
                  <a:pt x="959078" y="301574"/>
                </a:lnTo>
                <a:lnTo>
                  <a:pt x="938580" y="258241"/>
                </a:lnTo>
                <a:lnTo>
                  <a:pt x="913917" y="217119"/>
                </a:lnTo>
                <a:lnTo>
                  <a:pt x="885355" y="178612"/>
                </a:lnTo>
                <a:lnTo>
                  <a:pt x="853160" y="143090"/>
                </a:lnTo>
                <a:lnTo>
                  <a:pt x="817626" y="110896"/>
                </a:lnTo>
                <a:lnTo>
                  <a:pt x="779119" y="82334"/>
                </a:lnTo>
                <a:lnTo>
                  <a:pt x="737984" y="57683"/>
                </a:lnTo>
                <a:lnTo>
                  <a:pt x="694639" y="37185"/>
                </a:lnTo>
                <a:lnTo>
                  <a:pt x="649503" y="21031"/>
                </a:lnTo>
                <a:lnTo>
                  <a:pt x="602983" y="9385"/>
                </a:lnTo>
                <a:lnTo>
                  <a:pt x="555548" y="2349"/>
                </a:lnTo>
                <a:lnTo>
                  <a:pt x="507657" y="0"/>
                </a:lnTo>
                <a:lnTo>
                  <a:pt x="483692" y="584"/>
                </a:lnTo>
                <a:lnTo>
                  <a:pt x="435965" y="5283"/>
                </a:lnTo>
                <a:lnTo>
                  <a:pt x="388937" y="14643"/>
                </a:lnTo>
                <a:lnTo>
                  <a:pt x="343052" y="28562"/>
                </a:lnTo>
                <a:lnTo>
                  <a:pt x="298754" y="46901"/>
                </a:lnTo>
                <a:lnTo>
                  <a:pt x="256463" y="69507"/>
                </a:lnTo>
                <a:lnTo>
                  <a:pt x="216598" y="96139"/>
                </a:lnTo>
                <a:lnTo>
                  <a:pt x="179527" y="126555"/>
                </a:lnTo>
                <a:lnTo>
                  <a:pt x="145630" y="160451"/>
                </a:lnTo>
                <a:lnTo>
                  <a:pt x="115214" y="197510"/>
                </a:lnTo>
                <a:lnTo>
                  <a:pt x="88569" y="237375"/>
                </a:lnTo>
                <a:lnTo>
                  <a:pt x="65963" y="279654"/>
                </a:lnTo>
                <a:lnTo>
                  <a:pt x="47612" y="323951"/>
                </a:lnTo>
                <a:lnTo>
                  <a:pt x="33693" y="369824"/>
                </a:lnTo>
                <a:lnTo>
                  <a:pt x="24345" y="416852"/>
                </a:lnTo>
                <a:lnTo>
                  <a:pt x="19646" y="464566"/>
                </a:lnTo>
                <a:lnTo>
                  <a:pt x="19050" y="488530"/>
                </a:lnTo>
                <a:lnTo>
                  <a:pt x="19646" y="512508"/>
                </a:lnTo>
                <a:lnTo>
                  <a:pt x="24345" y="560209"/>
                </a:lnTo>
                <a:lnTo>
                  <a:pt x="33693" y="607237"/>
                </a:lnTo>
                <a:lnTo>
                  <a:pt x="47612" y="653110"/>
                </a:lnTo>
                <a:lnTo>
                  <a:pt x="65963" y="697407"/>
                </a:lnTo>
                <a:lnTo>
                  <a:pt x="88569" y="739686"/>
                </a:lnTo>
                <a:lnTo>
                  <a:pt x="115214" y="779551"/>
                </a:lnTo>
                <a:lnTo>
                  <a:pt x="145630" y="816610"/>
                </a:lnTo>
                <a:lnTo>
                  <a:pt x="179527" y="850519"/>
                </a:lnTo>
                <a:lnTo>
                  <a:pt x="216598" y="880922"/>
                </a:lnTo>
                <a:lnTo>
                  <a:pt x="256463" y="907567"/>
                </a:lnTo>
                <a:lnTo>
                  <a:pt x="298754" y="930160"/>
                </a:lnTo>
                <a:lnTo>
                  <a:pt x="343052" y="948512"/>
                </a:lnTo>
                <a:lnTo>
                  <a:pt x="388937" y="962431"/>
                </a:lnTo>
                <a:lnTo>
                  <a:pt x="435965" y="971778"/>
                </a:lnTo>
                <a:lnTo>
                  <a:pt x="483692" y="976477"/>
                </a:lnTo>
                <a:lnTo>
                  <a:pt x="507657" y="977061"/>
                </a:lnTo>
                <a:lnTo>
                  <a:pt x="531634" y="976477"/>
                </a:lnTo>
                <a:lnTo>
                  <a:pt x="579361" y="971778"/>
                </a:lnTo>
                <a:lnTo>
                  <a:pt x="626389" y="962431"/>
                </a:lnTo>
                <a:lnTo>
                  <a:pt x="672274" y="948512"/>
                </a:lnTo>
                <a:lnTo>
                  <a:pt x="716572" y="930160"/>
                </a:lnTo>
                <a:lnTo>
                  <a:pt x="758850" y="907567"/>
                </a:lnTo>
                <a:lnTo>
                  <a:pt x="798728" y="880922"/>
                </a:lnTo>
                <a:lnTo>
                  <a:pt x="835787" y="850519"/>
                </a:lnTo>
                <a:lnTo>
                  <a:pt x="869696" y="816610"/>
                </a:lnTo>
                <a:lnTo>
                  <a:pt x="900112" y="779551"/>
                </a:lnTo>
                <a:lnTo>
                  <a:pt x="926757" y="739686"/>
                </a:lnTo>
                <a:lnTo>
                  <a:pt x="949363" y="697407"/>
                </a:lnTo>
                <a:lnTo>
                  <a:pt x="967701" y="653110"/>
                </a:lnTo>
                <a:lnTo>
                  <a:pt x="981621" y="607237"/>
                </a:lnTo>
                <a:lnTo>
                  <a:pt x="990981" y="560209"/>
                </a:lnTo>
                <a:lnTo>
                  <a:pt x="995680" y="512508"/>
                </a:lnTo>
                <a:lnTo>
                  <a:pt x="996264" y="488530"/>
                </a:lnTo>
                <a:close/>
              </a:path>
            </a:pathLst>
          </a:custGeom>
          <a:solidFill>
            <a:srgbClr val="FFBD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423264" y="1109058"/>
            <a:ext cx="17377410" cy="37903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2705" marR="5080">
              <a:lnSpc>
                <a:spcPct val="100800"/>
              </a:lnSpc>
              <a:spcBef>
                <a:spcPts val="95"/>
              </a:spcBef>
            </a:pPr>
            <a:r>
              <a:rPr dirty="0" sz="3050" spc="380">
                <a:latin typeface="Calibri"/>
                <a:cs typeface="Calibri"/>
              </a:rPr>
              <a:t>Создание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00">
                <a:latin typeface="Calibri"/>
                <a:cs typeface="Calibri"/>
              </a:rPr>
              <a:t>мотивирующей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00">
                <a:latin typeface="Calibri"/>
                <a:cs typeface="Calibri"/>
              </a:rPr>
              <a:t>среды,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05">
                <a:latin typeface="Calibri"/>
                <a:cs typeface="Calibri"/>
              </a:rPr>
              <a:t>направленной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на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05">
                <a:latin typeface="Calibri"/>
                <a:cs typeface="Calibri"/>
              </a:rPr>
              <a:t>укрепление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45">
                <a:latin typeface="Calibri"/>
                <a:cs typeface="Calibri"/>
              </a:rPr>
              <a:t>здоровья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295">
                <a:latin typeface="Calibri"/>
                <a:cs typeface="Calibri"/>
              </a:rPr>
              <a:t>педагогов, </a:t>
            </a:r>
            <a:r>
              <a:rPr dirty="0" sz="3050" spc="425">
                <a:latin typeface="Calibri"/>
                <a:cs typeface="Calibri"/>
              </a:rPr>
              <a:t>повышение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их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55">
                <a:latin typeface="Calibri"/>
                <a:cs typeface="Calibri"/>
              </a:rPr>
              <a:t>двигательной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65">
                <a:latin typeface="Calibri"/>
                <a:cs typeface="Calibri"/>
              </a:rPr>
              <a:t>активности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459">
                <a:latin typeface="Calibri"/>
                <a:cs typeface="Calibri"/>
              </a:rPr>
              <a:t>и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90">
                <a:latin typeface="Calibri"/>
                <a:cs typeface="Calibri"/>
              </a:rPr>
              <a:t>физического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30">
                <a:latin typeface="Calibri"/>
                <a:cs typeface="Calibri"/>
              </a:rPr>
              <a:t>развития,</a:t>
            </a:r>
            <a:r>
              <a:rPr dirty="0" sz="3050" spc="140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вдохновляющей </a:t>
            </a:r>
            <a:r>
              <a:rPr dirty="0" sz="3050" spc="380">
                <a:latin typeface="Calibri"/>
                <a:cs typeface="Calibri"/>
              </a:rPr>
              <a:t>на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00">
                <a:latin typeface="Calibri"/>
                <a:cs typeface="Calibri"/>
              </a:rPr>
              <a:t>профессиональные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35">
                <a:latin typeface="Calibri"/>
                <a:cs typeface="Calibri"/>
              </a:rPr>
              <a:t>достижения,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поддержание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350">
                <a:latin typeface="Calibri"/>
                <a:cs typeface="Calibri"/>
              </a:rPr>
              <a:t>высокого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90">
                <a:latin typeface="Calibri"/>
                <a:cs typeface="Calibri"/>
              </a:rPr>
              <a:t>уровня </a:t>
            </a:r>
            <a:r>
              <a:rPr dirty="0" sz="3050" spc="370">
                <a:latin typeface="Calibri"/>
                <a:cs typeface="Calibri"/>
              </a:rPr>
              <a:t>работоспособности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459">
                <a:latin typeface="Calibri"/>
                <a:cs typeface="Calibri"/>
              </a:rPr>
              <a:t>и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70">
                <a:latin typeface="Calibri"/>
                <a:cs typeface="Calibri"/>
              </a:rPr>
              <a:t>эмоционального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благополучия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05">
                <a:latin typeface="Calibri"/>
                <a:cs typeface="Calibri"/>
              </a:rPr>
              <a:t>педагогов,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80">
                <a:latin typeface="Calibri"/>
                <a:cs typeface="Calibri"/>
              </a:rPr>
              <a:t>способствуещей </a:t>
            </a:r>
            <a:r>
              <a:rPr dirty="0" sz="3050" spc="420">
                <a:latin typeface="Calibri"/>
                <a:cs typeface="Calibri"/>
              </a:rPr>
              <a:t>формированию</a:t>
            </a:r>
            <a:r>
              <a:rPr dirty="0" sz="3050" spc="130">
                <a:latin typeface="Calibri"/>
                <a:cs typeface="Calibri"/>
              </a:rPr>
              <a:t> </a:t>
            </a:r>
            <a:r>
              <a:rPr dirty="0" sz="3050" spc="430">
                <a:latin typeface="Calibri"/>
                <a:cs typeface="Calibri"/>
              </a:rPr>
              <a:t>лучшей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75">
                <a:latin typeface="Calibri"/>
                <a:cs typeface="Calibri"/>
              </a:rPr>
              <a:t>педагогической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40">
                <a:latin typeface="Calibri"/>
                <a:cs typeface="Calibri"/>
              </a:rPr>
              <a:t>команды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50">
                <a:latin typeface="Calibri"/>
                <a:cs typeface="Calibri"/>
              </a:rPr>
              <a:t>города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459">
                <a:latin typeface="Calibri"/>
                <a:cs typeface="Calibri"/>
              </a:rPr>
              <a:t>и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400">
                <a:latin typeface="Calibri"/>
                <a:cs typeface="Calibri"/>
              </a:rPr>
              <a:t>улучшению </a:t>
            </a:r>
            <a:r>
              <a:rPr dirty="0" sz="3050" spc="345">
                <a:latin typeface="Calibri"/>
                <a:cs typeface="Calibri"/>
              </a:rPr>
              <a:t>образовательного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409">
                <a:latin typeface="Calibri"/>
                <a:cs typeface="Calibri"/>
              </a:rPr>
              <a:t>процесса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390">
                <a:latin typeface="Calibri"/>
                <a:cs typeface="Calibri"/>
              </a:rPr>
              <a:t>в</a:t>
            </a:r>
            <a:r>
              <a:rPr dirty="0" sz="3050" spc="135">
                <a:latin typeface="Calibri"/>
                <a:cs typeface="Calibri"/>
              </a:rPr>
              <a:t> </a:t>
            </a:r>
            <a:r>
              <a:rPr dirty="0" sz="3050" spc="275">
                <a:latin typeface="Calibri"/>
                <a:cs typeface="Calibri"/>
              </a:rPr>
              <a:t>целом.</a:t>
            </a:r>
            <a:endParaRPr sz="3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dirty="0" sz="6050" spc="270">
                <a:solidFill>
                  <a:srgbClr val="FFBD58"/>
                </a:solidFill>
                <a:latin typeface="Arial"/>
                <a:cs typeface="Arial"/>
              </a:rPr>
              <a:t>Задачи:</a:t>
            </a:r>
            <a:endParaRPr sz="6050">
              <a:latin typeface="Arial"/>
              <a:cs typeface="Arial"/>
            </a:endParaRPr>
          </a:p>
        </p:txBody>
      </p:sp>
      <p:sp>
        <p:nvSpPr>
          <p:cNvPr id="6" name="object 6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395"/>
              <a:t>Сформировать</a:t>
            </a:r>
            <a:r>
              <a:rPr dirty="0" spc="125"/>
              <a:t> </a:t>
            </a:r>
            <a:r>
              <a:rPr dirty="0" spc="380"/>
              <a:t>валеологические</a:t>
            </a:r>
            <a:r>
              <a:rPr dirty="0" spc="125"/>
              <a:t> </a:t>
            </a:r>
            <a:r>
              <a:rPr dirty="0" spc="350"/>
              <a:t>компетентности</a:t>
            </a:r>
            <a:r>
              <a:rPr dirty="0" spc="130"/>
              <a:t> </a:t>
            </a:r>
            <a:r>
              <a:rPr dirty="0" spc="295"/>
              <a:t>учителей.</a:t>
            </a:r>
          </a:p>
          <a:p>
            <a:pPr marL="98425" marR="882650">
              <a:lnSpc>
                <a:spcPts val="3750"/>
              </a:lnSpc>
              <a:spcBef>
                <a:spcPts val="3110"/>
              </a:spcBef>
            </a:pPr>
            <a:r>
              <a:rPr dirty="0" spc="340"/>
              <a:t>Разработать</a:t>
            </a:r>
            <a:r>
              <a:rPr dirty="0" spc="135"/>
              <a:t> </a:t>
            </a:r>
            <a:r>
              <a:rPr dirty="0" spc="365"/>
              <a:t>мероприятия,</a:t>
            </a:r>
            <a:r>
              <a:rPr dirty="0" spc="140"/>
              <a:t> </a:t>
            </a:r>
            <a:r>
              <a:rPr dirty="0" spc="400"/>
              <a:t>позволяющие</a:t>
            </a:r>
            <a:r>
              <a:rPr dirty="0" spc="135"/>
              <a:t> </a:t>
            </a:r>
            <a:r>
              <a:rPr dirty="0" spc="360"/>
              <a:t>активизировать</a:t>
            </a:r>
            <a:r>
              <a:rPr dirty="0" spc="140"/>
              <a:t> </a:t>
            </a:r>
            <a:r>
              <a:rPr dirty="0" spc="350"/>
              <a:t>участие </a:t>
            </a:r>
            <a:r>
              <a:rPr dirty="0" spc="360"/>
              <a:t>учителей</a:t>
            </a:r>
            <a:r>
              <a:rPr dirty="0" spc="130"/>
              <a:t> </a:t>
            </a:r>
            <a:r>
              <a:rPr dirty="0" spc="390"/>
              <a:t>в</a:t>
            </a:r>
            <a:r>
              <a:rPr dirty="0" spc="130"/>
              <a:t> </a:t>
            </a:r>
            <a:r>
              <a:rPr dirty="0" spc="390"/>
              <a:t>сохранении</a:t>
            </a:r>
            <a:r>
              <a:rPr dirty="0" spc="130"/>
              <a:t> </a:t>
            </a:r>
            <a:r>
              <a:rPr dirty="0" spc="455"/>
              <a:t>и</a:t>
            </a:r>
            <a:r>
              <a:rPr dirty="0" spc="135"/>
              <a:t> </a:t>
            </a:r>
            <a:r>
              <a:rPr dirty="0" spc="409"/>
              <a:t>укреплении</a:t>
            </a:r>
            <a:r>
              <a:rPr dirty="0" spc="130"/>
              <a:t> </a:t>
            </a:r>
            <a:r>
              <a:rPr dirty="0" spc="360"/>
              <a:t>своего</a:t>
            </a:r>
            <a:r>
              <a:rPr dirty="0" spc="130"/>
              <a:t> </a:t>
            </a:r>
            <a:r>
              <a:rPr dirty="0" spc="280"/>
              <a:t>здоровья.</a:t>
            </a:r>
          </a:p>
          <a:p>
            <a:pPr marL="54610" marR="5080">
              <a:lnSpc>
                <a:spcPts val="3750"/>
              </a:lnSpc>
              <a:spcBef>
                <a:spcPts val="3160"/>
              </a:spcBef>
            </a:pPr>
            <a:r>
              <a:rPr dirty="0" spc="400"/>
              <a:t>Внедрить</a:t>
            </a:r>
            <a:r>
              <a:rPr dirty="0" spc="130"/>
              <a:t> </a:t>
            </a:r>
            <a:r>
              <a:rPr dirty="0" spc="335"/>
              <a:t>практики,</a:t>
            </a:r>
            <a:r>
              <a:rPr dirty="0" spc="130"/>
              <a:t> </a:t>
            </a:r>
            <a:r>
              <a:rPr dirty="0" spc="395"/>
              <a:t>направленные</a:t>
            </a:r>
            <a:r>
              <a:rPr dirty="0" spc="130"/>
              <a:t> </a:t>
            </a:r>
            <a:r>
              <a:rPr dirty="0" spc="375"/>
              <a:t>на</a:t>
            </a:r>
            <a:r>
              <a:rPr dirty="0" spc="135"/>
              <a:t> </a:t>
            </a:r>
            <a:r>
              <a:rPr dirty="0" spc="409"/>
              <a:t>формирование</a:t>
            </a:r>
            <a:r>
              <a:rPr dirty="0" spc="130"/>
              <a:t> </a:t>
            </a:r>
            <a:r>
              <a:rPr dirty="0" spc="340"/>
              <a:t>положительных </a:t>
            </a:r>
            <a:r>
              <a:rPr dirty="0" spc="345"/>
              <a:t>установок</a:t>
            </a:r>
            <a:r>
              <a:rPr dirty="0" spc="120"/>
              <a:t> </a:t>
            </a:r>
            <a:r>
              <a:rPr dirty="0" spc="455"/>
              <a:t>и</a:t>
            </a:r>
            <a:r>
              <a:rPr dirty="0" spc="125"/>
              <a:t> </a:t>
            </a:r>
            <a:r>
              <a:rPr dirty="0" spc="370"/>
              <a:t>оптимистического</a:t>
            </a:r>
            <a:r>
              <a:rPr dirty="0" spc="125"/>
              <a:t> </a:t>
            </a:r>
            <a:r>
              <a:rPr dirty="0" spc="409"/>
              <a:t>восприятия</a:t>
            </a:r>
            <a:r>
              <a:rPr dirty="0" spc="125"/>
              <a:t> </a:t>
            </a:r>
            <a:r>
              <a:rPr dirty="0" spc="370"/>
              <a:t>окружающего</a:t>
            </a:r>
            <a:r>
              <a:rPr dirty="0" spc="125"/>
              <a:t> </a:t>
            </a:r>
            <a:r>
              <a:rPr dirty="0" spc="285"/>
              <a:t>мира.</a:t>
            </a:r>
          </a:p>
          <a:p>
            <a:pPr marL="76200" marR="2789555">
              <a:lnSpc>
                <a:spcPts val="3750"/>
              </a:lnSpc>
              <a:spcBef>
                <a:spcPts val="2605"/>
              </a:spcBef>
            </a:pPr>
            <a:r>
              <a:rPr dirty="0" spc="390"/>
              <a:t>Повысить</a:t>
            </a:r>
            <a:r>
              <a:rPr dirty="0" spc="130"/>
              <a:t> </a:t>
            </a:r>
            <a:r>
              <a:rPr dirty="0" spc="355"/>
              <a:t>осведомленность</a:t>
            </a:r>
            <a:r>
              <a:rPr dirty="0" spc="135"/>
              <a:t> </a:t>
            </a:r>
            <a:r>
              <a:rPr dirty="0" spc="360"/>
              <a:t>учителей</a:t>
            </a:r>
            <a:r>
              <a:rPr dirty="0" spc="130"/>
              <a:t> </a:t>
            </a:r>
            <a:r>
              <a:rPr dirty="0" spc="355"/>
              <a:t>об</a:t>
            </a:r>
            <a:r>
              <a:rPr dirty="0" spc="135"/>
              <a:t> </a:t>
            </a:r>
            <a:r>
              <a:rPr dirty="0" spc="370"/>
              <a:t>их</a:t>
            </a:r>
            <a:r>
              <a:rPr dirty="0" spc="135"/>
              <a:t> </a:t>
            </a:r>
            <a:r>
              <a:rPr dirty="0" spc="360"/>
              <a:t>собственном </a:t>
            </a:r>
            <a:r>
              <a:rPr dirty="0" spc="290"/>
              <a:t>здоровье.</a:t>
            </a:r>
          </a:p>
        </p:txBody>
      </p:sp>
      <p:sp>
        <p:nvSpPr>
          <p:cNvPr id="7" name="object 7" descr=""/>
          <p:cNvSpPr txBox="1"/>
          <p:nvPr/>
        </p:nvSpPr>
        <p:spPr>
          <a:xfrm>
            <a:off x="890745" y="5069451"/>
            <a:ext cx="176530" cy="527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300" spc="-555">
                <a:latin typeface="Calibri"/>
                <a:cs typeface="Calibri"/>
              </a:rPr>
              <a:t>1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48360" y="6289809"/>
            <a:ext cx="263525" cy="527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300" spc="130">
                <a:latin typeface="Calibri"/>
                <a:cs typeface="Calibri"/>
              </a:rPr>
              <a:t>2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58741" y="7571097"/>
            <a:ext cx="261620" cy="527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300" spc="114">
                <a:latin typeface="Calibri"/>
                <a:cs typeface="Calibri"/>
              </a:rPr>
              <a:t>3</a:t>
            </a:r>
            <a:endParaRPr sz="3300">
              <a:latin typeface="Calibri"/>
              <a:cs typeface="Calibri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06638" y="8833182"/>
            <a:ext cx="302260" cy="527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3300" spc="434">
                <a:latin typeface="Calibri"/>
                <a:cs typeface="Calibri"/>
              </a:rPr>
              <a:t>4</a:t>
            </a:r>
            <a:endParaRPr sz="3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352560" y="5301579"/>
            <a:ext cx="11682095" cy="37757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dirty="0" sz="4900" spc="625">
                <a:latin typeface="Calibri"/>
                <a:cs typeface="Calibri"/>
              </a:rPr>
              <a:t>Активация</a:t>
            </a:r>
            <a:r>
              <a:rPr dirty="0" sz="4900" spc="204">
                <a:latin typeface="Calibri"/>
                <a:cs typeface="Calibri"/>
              </a:rPr>
              <a:t> </a:t>
            </a:r>
            <a:r>
              <a:rPr dirty="0" sz="4900" spc="630">
                <a:latin typeface="Calibri"/>
                <a:cs typeface="Calibri"/>
              </a:rPr>
              <a:t>жизненной</a:t>
            </a:r>
            <a:r>
              <a:rPr dirty="0" sz="4900" spc="204">
                <a:latin typeface="Calibri"/>
                <a:cs typeface="Calibri"/>
              </a:rPr>
              <a:t> </a:t>
            </a:r>
            <a:r>
              <a:rPr dirty="0" sz="4900" spc="645">
                <a:latin typeface="Calibri"/>
                <a:cs typeface="Calibri"/>
              </a:rPr>
              <a:t>позиции </a:t>
            </a:r>
            <a:r>
              <a:rPr dirty="0" sz="4900" spc="570">
                <a:latin typeface="Calibri"/>
                <a:cs typeface="Calibri"/>
              </a:rPr>
              <a:t>учителей</a:t>
            </a:r>
            <a:r>
              <a:rPr dirty="0" sz="4900" spc="220">
                <a:latin typeface="Calibri"/>
                <a:cs typeface="Calibri"/>
              </a:rPr>
              <a:t> </a:t>
            </a:r>
            <a:r>
              <a:rPr dirty="0" sz="4900" spc="530">
                <a:latin typeface="Calibri"/>
                <a:cs typeface="Calibri"/>
              </a:rPr>
              <a:t>достигается</a:t>
            </a:r>
            <a:r>
              <a:rPr dirty="0" sz="4900" spc="220">
                <a:latin typeface="Calibri"/>
                <a:cs typeface="Calibri"/>
              </a:rPr>
              <a:t> </a:t>
            </a:r>
            <a:r>
              <a:rPr dirty="0" sz="4900" spc="600">
                <a:latin typeface="Calibri"/>
                <a:cs typeface="Calibri"/>
              </a:rPr>
              <a:t>через </a:t>
            </a:r>
            <a:r>
              <a:rPr dirty="0" sz="4900" spc="610">
                <a:latin typeface="Calibri"/>
                <a:cs typeface="Calibri"/>
              </a:rPr>
              <a:t>вовлечение</a:t>
            </a:r>
            <a:r>
              <a:rPr dirty="0" sz="4900" spc="195">
                <a:latin typeface="Calibri"/>
                <a:cs typeface="Calibri"/>
              </a:rPr>
              <a:t> </a:t>
            </a:r>
            <a:r>
              <a:rPr dirty="0" sz="4900" spc="575">
                <a:latin typeface="Calibri"/>
                <a:cs typeface="Calibri"/>
              </a:rPr>
              <a:t>их</a:t>
            </a:r>
            <a:r>
              <a:rPr dirty="0" sz="4900" spc="195">
                <a:latin typeface="Calibri"/>
                <a:cs typeface="Calibri"/>
              </a:rPr>
              <a:t> </a:t>
            </a:r>
            <a:r>
              <a:rPr dirty="0" sz="4900" spc="630">
                <a:latin typeface="Calibri"/>
                <a:cs typeface="Calibri"/>
              </a:rPr>
              <a:t>в</a:t>
            </a:r>
            <a:r>
              <a:rPr dirty="0" sz="4900" spc="195">
                <a:latin typeface="Calibri"/>
                <a:cs typeface="Calibri"/>
              </a:rPr>
              <a:t> </a:t>
            </a:r>
            <a:r>
              <a:rPr dirty="0" sz="4900" spc="555">
                <a:latin typeface="Calibri"/>
                <a:cs typeface="Calibri"/>
              </a:rPr>
              <a:t>дополнительные </a:t>
            </a:r>
            <a:r>
              <a:rPr dirty="0" sz="4900" spc="595">
                <a:latin typeface="Calibri"/>
                <a:cs typeface="Calibri"/>
              </a:rPr>
              <a:t>социальные</a:t>
            </a:r>
            <a:r>
              <a:rPr dirty="0" sz="4900" spc="200">
                <a:latin typeface="Calibri"/>
                <a:cs typeface="Calibri"/>
              </a:rPr>
              <a:t> </a:t>
            </a:r>
            <a:r>
              <a:rPr dirty="0" sz="4900" spc="575">
                <a:latin typeface="Calibri"/>
                <a:cs typeface="Calibri"/>
              </a:rPr>
              <a:t>мероприятия,</a:t>
            </a:r>
            <a:r>
              <a:rPr dirty="0" sz="4900" spc="200">
                <a:latin typeface="Calibri"/>
                <a:cs typeface="Calibri"/>
              </a:rPr>
              <a:t> </a:t>
            </a:r>
            <a:r>
              <a:rPr dirty="0" sz="4900" spc="509">
                <a:latin typeface="Calibri"/>
                <a:cs typeface="Calibri"/>
              </a:rPr>
              <a:t>которые </a:t>
            </a:r>
            <a:r>
              <a:rPr dirty="0" sz="4900" spc="600">
                <a:latin typeface="Calibri"/>
                <a:cs typeface="Calibri"/>
              </a:rPr>
              <a:t>связаны</a:t>
            </a:r>
            <a:r>
              <a:rPr dirty="0" sz="4900" spc="190">
                <a:latin typeface="Calibri"/>
                <a:cs typeface="Calibri"/>
              </a:rPr>
              <a:t> </a:t>
            </a:r>
            <a:r>
              <a:rPr dirty="0" sz="4900" spc="575">
                <a:latin typeface="Calibri"/>
                <a:cs typeface="Calibri"/>
              </a:rPr>
              <a:t>со</a:t>
            </a:r>
            <a:r>
              <a:rPr dirty="0" sz="4900" spc="190">
                <a:latin typeface="Calibri"/>
                <a:cs typeface="Calibri"/>
              </a:rPr>
              <a:t> </a:t>
            </a:r>
            <a:r>
              <a:rPr dirty="0" sz="4900" spc="465">
                <a:latin typeface="Calibri"/>
                <a:cs typeface="Calibri"/>
              </a:rPr>
              <a:t>спортом.</a:t>
            </a:r>
            <a:endParaRPr sz="4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200665"/>
            <a:ext cx="18288000" cy="10086340"/>
            <a:chOff x="0" y="200665"/>
            <a:chExt cx="18288000" cy="1008634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48834" y="1755648"/>
              <a:ext cx="7039165" cy="497205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3170" y="6017026"/>
              <a:ext cx="5772150" cy="4267200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907" y="5940734"/>
              <a:ext cx="5686440" cy="4346265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03" y="1127089"/>
              <a:ext cx="5686440" cy="5448300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0" y="200665"/>
              <a:ext cx="18288000" cy="1852930"/>
            </a:xfrm>
            <a:custGeom>
              <a:avLst/>
              <a:gdLst/>
              <a:ahLst/>
              <a:cxnLst/>
              <a:rect l="l" t="t" r="r" b="b"/>
              <a:pathLst>
                <a:path w="18288000" h="1852930">
                  <a:moveTo>
                    <a:pt x="15326549" y="1852625"/>
                  </a:moveTo>
                  <a:lnTo>
                    <a:pt x="1261548" y="1852625"/>
                  </a:lnTo>
                  <a:lnTo>
                    <a:pt x="1187989" y="1852064"/>
                  </a:lnTo>
                  <a:lnTo>
                    <a:pt x="1114489" y="1850944"/>
                  </a:lnTo>
                  <a:lnTo>
                    <a:pt x="1041108" y="1849272"/>
                  </a:lnTo>
                  <a:lnTo>
                    <a:pt x="967873" y="1847045"/>
                  </a:lnTo>
                  <a:lnTo>
                    <a:pt x="894847" y="1844265"/>
                  </a:lnTo>
                  <a:lnTo>
                    <a:pt x="822054" y="1840925"/>
                  </a:lnTo>
                  <a:lnTo>
                    <a:pt x="749560" y="1837039"/>
                  </a:lnTo>
                  <a:lnTo>
                    <a:pt x="677383" y="1832604"/>
                  </a:lnTo>
                  <a:lnTo>
                    <a:pt x="605588" y="1827625"/>
                  </a:lnTo>
                  <a:lnTo>
                    <a:pt x="534204" y="1822098"/>
                  </a:lnTo>
                  <a:lnTo>
                    <a:pt x="463291" y="1816037"/>
                  </a:lnTo>
                  <a:lnTo>
                    <a:pt x="392872" y="1809437"/>
                  </a:lnTo>
                  <a:lnTo>
                    <a:pt x="323010" y="1802304"/>
                  </a:lnTo>
                  <a:lnTo>
                    <a:pt x="253719" y="1794641"/>
                  </a:lnTo>
                  <a:lnTo>
                    <a:pt x="185068" y="1786458"/>
                  </a:lnTo>
                  <a:lnTo>
                    <a:pt x="117082" y="1777757"/>
                  </a:lnTo>
                  <a:lnTo>
                    <a:pt x="49817" y="1768545"/>
                  </a:lnTo>
                  <a:lnTo>
                    <a:pt x="0" y="1761306"/>
                  </a:lnTo>
                  <a:lnTo>
                    <a:pt x="0" y="91315"/>
                  </a:lnTo>
                  <a:lnTo>
                    <a:pt x="49817" y="84074"/>
                  </a:lnTo>
                  <a:lnTo>
                    <a:pt x="117082" y="74861"/>
                  </a:lnTo>
                  <a:lnTo>
                    <a:pt x="185068" y="66160"/>
                  </a:lnTo>
                  <a:lnTo>
                    <a:pt x="253719" y="57978"/>
                  </a:lnTo>
                  <a:lnTo>
                    <a:pt x="323010" y="50318"/>
                  </a:lnTo>
                  <a:lnTo>
                    <a:pt x="392872" y="43186"/>
                  </a:lnTo>
                  <a:lnTo>
                    <a:pt x="463291" y="36586"/>
                  </a:lnTo>
                  <a:lnTo>
                    <a:pt x="534204" y="30522"/>
                  </a:lnTo>
                  <a:lnTo>
                    <a:pt x="605588" y="24997"/>
                  </a:lnTo>
                  <a:lnTo>
                    <a:pt x="677383" y="20016"/>
                  </a:lnTo>
                  <a:lnTo>
                    <a:pt x="749560" y="15580"/>
                  </a:lnTo>
                  <a:lnTo>
                    <a:pt x="822054" y="11694"/>
                  </a:lnTo>
                  <a:lnTo>
                    <a:pt x="894847" y="8357"/>
                  </a:lnTo>
                  <a:lnTo>
                    <a:pt x="967873" y="5574"/>
                  </a:lnTo>
                  <a:lnTo>
                    <a:pt x="1041108" y="3346"/>
                  </a:lnTo>
                  <a:lnTo>
                    <a:pt x="1114489" y="1673"/>
                  </a:lnTo>
                  <a:lnTo>
                    <a:pt x="1187989" y="557"/>
                  </a:lnTo>
                  <a:lnTo>
                    <a:pt x="1261548" y="0"/>
                  </a:lnTo>
                  <a:lnTo>
                    <a:pt x="15326549" y="0"/>
                  </a:lnTo>
                  <a:lnTo>
                    <a:pt x="15400103" y="557"/>
                  </a:lnTo>
                  <a:lnTo>
                    <a:pt x="15473598" y="1673"/>
                  </a:lnTo>
                  <a:lnTo>
                    <a:pt x="15546997" y="3346"/>
                  </a:lnTo>
                  <a:lnTo>
                    <a:pt x="15620219" y="5574"/>
                  </a:lnTo>
                  <a:lnTo>
                    <a:pt x="15693228" y="8357"/>
                  </a:lnTo>
                  <a:lnTo>
                    <a:pt x="15766060" y="11694"/>
                  </a:lnTo>
                  <a:lnTo>
                    <a:pt x="15838536" y="15580"/>
                  </a:lnTo>
                  <a:lnTo>
                    <a:pt x="15910688" y="20016"/>
                  </a:lnTo>
                  <a:lnTo>
                    <a:pt x="15982515" y="24997"/>
                  </a:lnTo>
                  <a:lnTo>
                    <a:pt x="16053895" y="30522"/>
                  </a:lnTo>
                  <a:lnTo>
                    <a:pt x="16124826" y="36586"/>
                  </a:lnTo>
                  <a:lnTo>
                    <a:pt x="16195261" y="43186"/>
                  </a:lnTo>
                  <a:lnTo>
                    <a:pt x="16265127" y="50318"/>
                  </a:lnTo>
                  <a:lnTo>
                    <a:pt x="16334405" y="57978"/>
                  </a:lnTo>
                  <a:lnTo>
                    <a:pt x="16403023" y="66160"/>
                  </a:lnTo>
                  <a:lnTo>
                    <a:pt x="16471015" y="74861"/>
                  </a:lnTo>
                  <a:lnTo>
                    <a:pt x="16538310" y="84074"/>
                  </a:lnTo>
                  <a:lnTo>
                    <a:pt x="16604818" y="93796"/>
                  </a:lnTo>
                  <a:lnTo>
                    <a:pt x="16670540" y="104018"/>
                  </a:lnTo>
                  <a:lnTo>
                    <a:pt x="16735459" y="114736"/>
                  </a:lnTo>
                  <a:lnTo>
                    <a:pt x="16799467" y="125942"/>
                  </a:lnTo>
                  <a:lnTo>
                    <a:pt x="16862600" y="137632"/>
                  </a:lnTo>
                  <a:lnTo>
                    <a:pt x="16924751" y="149795"/>
                  </a:lnTo>
                  <a:lnTo>
                    <a:pt x="16985901" y="162427"/>
                  </a:lnTo>
                  <a:lnTo>
                    <a:pt x="17046052" y="175518"/>
                  </a:lnTo>
                  <a:lnTo>
                    <a:pt x="17105184" y="189063"/>
                  </a:lnTo>
                  <a:lnTo>
                    <a:pt x="17163191" y="203050"/>
                  </a:lnTo>
                  <a:lnTo>
                    <a:pt x="17220055" y="217475"/>
                  </a:lnTo>
                  <a:lnTo>
                    <a:pt x="17275777" y="232324"/>
                  </a:lnTo>
                  <a:lnTo>
                    <a:pt x="17330337" y="247594"/>
                  </a:lnTo>
                  <a:lnTo>
                    <a:pt x="17383630" y="263271"/>
                  </a:lnTo>
                  <a:lnTo>
                    <a:pt x="17435636" y="279349"/>
                  </a:lnTo>
                  <a:lnTo>
                    <a:pt x="17486357" y="295814"/>
                  </a:lnTo>
                  <a:lnTo>
                    <a:pt x="17535788" y="312662"/>
                  </a:lnTo>
                  <a:lnTo>
                    <a:pt x="17583860" y="329877"/>
                  </a:lnTo>
                  <a:lnTo>
                    <a:pt x="17630523" y="347453"/>
                  </a:lnTo>
                  <a:lnTo>
                    <a:pt x="17675815" y="365376"/>
                  </a:lnTo>
                  <a:lnTo>
                    <a:pt x="17719661" y="383639"/>
                  </a:lnTo>
                  <a:lnTo>
                    <a:pt x="17761991" y="402227"/>
                  </a:lnTo>
                  <a:lnTo>
                    <a:pt x="17802893" y="421133"/>
                  </a:lnTo>
                  <a:lnTo>
                    <a:pt x="17842261" y="440340"/>
                  </a:lnTo>
                  <a:lnTo>
                    <a:pt x="17880108" y="459843"/>
                  </a:lnTo>
                  <a:lnTo>
                    <a:pt x="17916398" y="479624"/>
                  </a:lnTo>
                  <a:lnTo>
                    <a:pt x="17951061" y="499677"/>
                  </a:lnTo>
                  <a:lnTo>
                    <a:pt x="17984130" y="519984"/>
                  </a:lnTo>
                  <a:lnTo>
                    <a:pt x="18030693" y="550903"/>
                  </a:lnTo>
                  <a:lnTo>
                    <a:pt x="18073558" y="582330"/>
                  </a:lnTo>
                  <a:lnTo>
                    <a:pt x="18112643" y="614222"/>
                  </a:lnTo>
                  <a:lnTo>
                    <a:pt x="18147924" y="646537"/>
                  </a:lnTo>
                  <a:lnTo>
                    <a:pt x="18179318" y="679233"/>
                  </a:lnTo>
                  <a:lnTo>
                    <a:pt x="18206798" y="712264"/>
                  </a:lnTo>
                  <a:lnTo>
                    <a:pt x="18230372" y="745582"/>
                  </a:lnTo>
                  <a:lnTo>
                    <a:pt x="18249875" y="779147"/>
                  </a:lnTo>
                  <a:lnTo>
                    <a:pt x="18269663" y="824202"/>
                  </a:lnTo>
                  <a:lnTo>
                    <a:pt x="18282267" y="869503"/>
                  </a:lnTo>
                  <a:lnTo>
                    <a:pt x="18287686" y="914941"/>
                  </a:lnTo>
                  <a:lnTo>
                    <a:pt x="18288000" y="926310"/>
                  </a:lnTo>
                  <a:lnTo>
                    <a:pt x="18287686" y="937679"/>
                  </a:lnTo>
                  <a:lnTo>
                    <a:pt x="18282267" y="983119"/>
                  </a:lnTo>
                  <a:lnTo>
                    <a:pt x="18269663" y="1028421"/>
                  </a:lnTo>
                  <a:lnTo>
                    <a:pt x="18249875" y="1073477"/>
                  </a:lnTo>
                  <a:lnTo>
                    <a:pt x="18230372" y="1107040"/>
                  </a:lnTo>
                  <a:lnTo>
                    <a:pt x="18206798" y="1140361"/>
                  </a:lnTo>
                  <a:lnTo>
                    <a:pt x="18179354" y="1173390"/>
                  </a:lnTo>
                  <a:lnTo>
                    <a:pt x="18147924" y="1206081"/>
                  </a:lnTo>
                  <a:lnTo>
                    <a:pt x="18112643" y="1238399"/>
                  </a:lnTo>
                  <a:lnTo>
                    <a:pt x="18073558" y="1270291"/>
                  </a:lnTo>
                  <a:lnTo>
                    <a:pt x="18030693" y="1301718"/>
                  </a:lnTo>
                  <a:lnTo>
                    <a:pt x="17984130" y="1332638"/>
                  </a:lnTo>
                  <a:lnTo>
                    <a:pt x="17951061" y="1352945"/>
                  </a:lnTo>
                  <a:lnTo>
                    <a:pt x="17916398" y="1372999"/>
                  </a:lnTo>
                  <a:lnTo>
                    <a:pt x="17880108" y="1392777"/>
                  </a:lnTo>
                  <a:lnTo>
                    <a:pt x="17842261" y="1412281"/>
                  </a:lnTo>
                  <a:lnTo>
                    <a:pt x="17802893" y="1431488"/>
                  </a:lnTo>
                  <a:lnTo>
                    <a:pt x="17761991" y="1450394"/>
                  </a:lnTo>
                  <a:lnTo>
                    <a:pt x="17719661" y="1468982"/>
                  </a:lnTo>
                  <a:lnTo>
                    <a:pt x="17675815" y="1487245"/>
                  </a:lnTo>
                  <a:lnTo>
                    <a:pt x="17630523" y="1505169"/>
                  </a:lnTo>
                  <a:lnTo>
                    <a:pt x="17583860" y="1522747"/>
                  </a:lnTo>
                  <a:lnTo>
                    <a:pt x="17535788" y="1539959"/>
                  </a:lnTo>
                  <a:lnTo>
                    <a:pt x="17486357" y="1556808"/>
                  </a:lnTo>
                  <a:lnTo>
                    <a:pt x="17409793" y="1581356"/>
                  </a:lnTo>
                  <a:lnTo>
                    <a:pt x="17330337" y="1605026"/>
                  </a:lnTo>
                  <a:lnTo>
                    <a:pt x="17275777" y="1620296"/>
                  </a:lnTo>
                  <a:lnTo>
                    <a:pt x="17220055" y="1635144"/>
                  </a:lnTo>
                  <a:lnTo>
                    <a:pt x="17163191" y="1649571"/>
                  </a:lnTo>
                  <a:lnTo>
                    <a:pt x="17105184" y="1663559"/>
                  </a:lnTo>
                  <a:lnTo>
                    <a:pt x="17046052" y="1677101"/>
                  </a:lnTo>
                  <a:lnTo>
                    <a:pt x="16985901" y="1690193"/>
                  </a:lnTo>
                  <a:lnTo>
                    <a:pt x="16924751" y="1702827"/>
                  </a:lnTo>
                  <a:lnTo>
                    <a:pt x="16862600" y="1714989"/>
                  </a:lnTo>
                  <a:lnTo>
                    <a:pt x="16799467" y="1726680"/>
                  </a:lnTo>
                  <a:lnTo>
                    <a:pt x="16735459" y="1737886"/>
                  </a:lnTo>
                  <a:lnTo>
                    <a:pt x="16670540" y="1748605"/>
                  </a:lnTo>
                  <a:lnTo>
                    <a:pt x="16604818" y="1758824"/>
                  </a:lnTo>
                  <a:lnTo>
                    <a:pt x="16538310" y="1768545"/>
                  </a:lnTo>
                  <a:lnTo>
                    <a:pt x="16471015" y="1777757"/>
                  </a:lnTo>
                  <a:lnTo>
                    <a:pt x="16403023" y="1786458"/>
                  </a:lnTo>
                  <a:lnTo>
                    <a:pt x="16334405" y="1794641"/>
                  </a:lnTo>
                  <a:lnTo>
                    <a:pt x="16265127" y="1802304"/>
                  </a:lnTo>
                  <a:lnTo>
                    <a:pt x="16195261" y="1809437"/>
                  </a:lnTo>
                  <a:lnTo>
                    <a:pt x="16124826" y="1816037"/>
                  </a:lnTo>
                  <a:lnTo>
                    <a:pt x="16053895" y="1822098"/>
                  </a:lnTo>
                  <a:lnTo>
                    <a:pt x="15982515" y="1827625"/>
                  </a:lnTo>
                  <a:lnTo>
                    <a:pt x="15910688" y="1832604"/>
                  </a:lnTo>
                  <a:lnTo>
                    <a:pt x="15838536" y="1837039"/>
                  </a:lnTo>
                  <a:lnTo>
                    <a:pt x="15766060" y="1840925"/>
                  </a:lnTo>
                  <a:lnTo>
                    <a:pt x="15693228" y="1844265"/>
                  </a:lnTo>
                  <a:lnTo>
                    <a:pt x="15620219" y="1847045"/>
                  </a:lnTo>
                  <a:lnTo>
                    <a:pt x="15546997" y="1849272"/>
                  </a:lnTo>
                  <a:lnTo>
                    <a:pt x="15473598" y="1850944"/>
                  </a:lnTo>
                  <a:lnTo>
                    <a:pt x="15400103" y="1852064"/>
                  </a:lnTo>
                  <a:lnTo>
                    <a:pt x="15326549" y="1852625"/>
                  </a:lnTo>
                  <a:close/>
                </a:path>
              </a:pathLst>
            </a:custGeom>
            <a:solidFill>
              <a:srgbClr val="FFBD5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11136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25"/>
              </a:spcBef>
            </a:pPr>
            <a:r>
              <a:rPr dirty="0" sz="5000" spc="730"/>
              <a:t>Спартакиада</a:t>
            </a:r>
            <a:r>
              <a:rPr dirty="0" sz="5000" spc="365"/>
              <a:t> </a:t>
            </a:r>
            <a:r>
              <a:rPr dirty="0" sz="5000" spc="705"/>
              <a:t>работников</a:t>
            </a:r>
            <a:r>
              <a:rPr dirty="0" sz="5000" spc="370"/>
              <a:t> </a:t>
            </a:r>
            <a:r>
              <a:rPr dirty="0" sz="5000" spc="700"/>
              <a:t>образовательных </a:t>
            </a:r>
            <a:r>
              <a:rPr dirty="0" sz="5000" spc="800"/>
              <a:t>учреждений</a:t>
            </a:r>
            <a:r>
              <a:rPr dirty="0" sz="5000" spc="345"/>
              <a:t> </a:t>
            </a:r>
            <a:r>
              <a:rPr dirty="0" sz="5000" spc="670"/>
              <a:t>города</a:t>
            </a:r>
            <a:r>
              <a:rPr dirty="0" sz="5000" spc="345"/>
              <a:t> </a:t>
            </a:r>
            <a:r>
              <a:rPr dirty="0" sz="5000" spc="715"/>
              <a:t>Урай</a:t>
            </a:r>
            <a:endParaRPr sz="5000"/>
          </a:p>
        </p:txBody>
      </p:sp>
      <p:grpSp>
        <p:nvGrpSpPr>
          <p:cNvPr id="9" name="object 9" descr=""/>
          <p:cNvGrpSpPr/>
          <p:nvPr/>
        </p:nvGrpSpPr>
        <p:grpSpPr>
          <a:xfrm>
            <a:off x="0" y="2053498"/>
            <a:ext cx="18288000" cy="8234045"/>
            <a:chOff x="0" y="2053498"/>
            <a:chExt cx="18288000" cy="8234045"/>
          </a:xfrm>
        </p:grpSpPr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29781" y="5940643"/>
              <a:ext cx="6958218" cy="4346356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13857" y="2053498"/>
              <a:ext cx="5619749" cy="4219555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0" y="5940551"/>
              <a:ext cx="4432935" cy="858519"/>
            </a:xfrm>
            <a:custGeom>
              <a:avLst/>
              <a:gdLst/>
              <a:ahLst/>
              <a:cxnLst/>
              <a:rect l="l" t="t" r="r" b="b"/>
              <a:pathLst>
                <a:path w="4432935" h="858520">
                  <a:moveTo>
                    <a:pt x="4432734" y="858292"/>
                  </a:moveTo>
                  <a:lnTo>
                    <a:pt x="0" y="858292"/>
                  </a:lnTo>
                  <a:lnTo>
                    <a:pt x="0" y="0"/>
                  </a:lnTo>
                  <a:lnTo>
                    <a:pt x="4432734" y="0"/>
                  </a:lnTo>
                  <a:lnTo>
                    <a:pt x="4432734" y="858292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679134"/>
              <a:ext cx="8317865" cy="1603375"/>
            </a:xfrm>
            <a:custGeom>
              <a:avLst/>
              <a:gdLst/>
              <a:ahLst/>
              <a:cxnLst/>
              <a:rect l="l" t="t" r="r" b="b"/>
              <a:pathLst>
                <a:path w="8317865" h="1603375">
                  <a:moveTo>
                    <a:pt x="6855371" y="1602815"/>
                  </a:moveTo>
                  <a:lnTo>
                    <a:pt x="0" y="1602876"/>
                  </a:lnTo>
                  <a:lnTo>
                    <a:pt x="0" y="0"/>
                  </a:lnTo>
                  <a:lnTo>
                    <a:pt x="6855371" y="60"/>
                  </a:lnTo>
                  <a:lnTo>
                    <a:pt x="6927964" y="1508"/>
                  </a:lnTo>
                  <a:lnTo>
                    <a:pt x="7000341" y="4883"/>
                  </a:lnTo>
                  <a:lnTo>
                    <a:pt x="7072331" y="10177"/>
                  </a:lnTo>
                  <a:lnTo>
                    <a:pt x="7143749" y="17377"/>
                  </a:lnTo>
                  <a:lnTo>
                    <a:pt x="7214428" y="26466"/>
                  </a:lnTo>
                  <a:lnTo>
                    <a:pt x="7284204" y="37422"/>
                  </a:lnTo>
                  <a:lnTo>
                    <a:pt x="7352894" y="50219"/>
                  </a:lnTo>
                  <a:lnTo>
                    <a:pt x="7420353" y="64825"/>
                  </a:lnTo>
                  <a:lnTo>
                    <a:pt x="7486401" y="81206"/>
                  </a:lnTo>
                  <a:lnTo>
                    <a:pt x="7550882" y="99322"/>
                  </a:lnTo>
                  <a:lnTo>
                    <a:pt x="7613649" y="119130"/>
                  </a:lnTo>
                  <a:lnTo>
                    <a:pt x="7674544" y="140581"/>
                  </a:lnTo>
                  <a:lnTo>
                    <a:pt x="7733420" y="163624"/>
                  </a:lnTo>
                  <a:lnTo>
                    <a:pt x="7790138" y="188204"/>
                  </a:lnTo>
                  <a:lnTo>
                    <a:pt x="7844561" y="214261"/>
                  </a:lnTo>
                  <a:lnTo>
                    <a:pt x="7896555" y="241733"/>
                  </a:lnTo>
                  <a:lnTo>
                    <a:pt x="7946000" y="270553"/>
                  </a:lnTo>
                  <a:lnTo>
                    <a:pt x="7992793" y="300652"/>
                  </a:lnTo>
                  <a:lnTo>
                    <a:pt x="8036764" y="331958"/>
                  </a:lnTo>
                  <a:lnTo>
                    <a:pt x="8077849" y="364395"/>
                  </a:lnTo>
                  <a:lnTo>
                    <a:pt x="8115981" y="397884"/>
                  </a:lnTo>
                  <a:lnTo>
                    <a:pt x="8151009" y="432346"/>
                  </a:lnTo>
                  <a:lnTo>
                    <a:pt x="8182892" y="467697"/>
                  </a:lnTo>
                  <a:lnTo>
                    <a:pt x="8211482" y="503851"/>
                  </a:lnTo>
                  <a:lnTo>
                    <a:pt x="8236780" y="540723"/>
                  </a:lnTo>
                  <a:lnTo>
                    <a:pt x="8263664" y="587685"/>
                  </a:lnTo>
                  <a:lnTo>
                    <a:pt x="8281357" y="625843"/>
                  </a:lnTo>
                  <a:lnTo>
                    <a:pt x="8295514" y="664423"/>
                  </a:lnTo>
                  <a:lnTo>
                    <a:pt x="8306182" y="703334"/>
                  </a:lnTo>
                  <a:lnTo>
                    <a:pt x="8313313" y="742481"/>
                  </a:lnTo>
                  <a:lnTo>
                    <a:pt x="8316885" y="781771"/>
                  </a:lnTo>
                  <a:lnTo>
                    <a:pt x="8317326" y="801439"/>
                  </a:lnTo>
                  <a:lnTo>
                    <a:pt x="8317217" y="811274"/>
                  </a:lnTo>
                  <a:lnTo>
                    <a:pt x="8314535" y="850585"/>
                  </a:lnTo>
                  <a:lnTo>
                    <a:pt x="8308289" y="889776"/>
                  </a:lnTo>
                  <a:lnTo>
                    <a:pt x="8298517" y="928755"/>
                  </a:lnTo>
                  <a:lnTo>
                    <a:pt x="8285222" y="967427"/>
                  </a:lnTo>
                  <a:lnTo>
                    <a:pt x="8268404" y="1005699"/>
                  </a:lnTo>
                  <a:lnTo>
                    <a:pt x="8248210" y="1043477"/>
                  </a:lnTo>
                  <a:lnTo>
                    <a:pt x="8224549" y="1080677"/>
                  </a:lnTo>
                  <a:lnTo>
                    <a:pt x="8197608" y="1117201"/>
                  </a:lnTo>
                  <a:lnTo>
                    <a:pt x="8167335" y="1152962"/>
                  </a:lnTo>
                  <a:lnTo>
                    <a:pt x="8133879" y="1187881"/>
                  </a:lnTo>
                  <a:lnTo>
                    <a:pt x="8097280" y="1221870"/>
                  </a:lnTo>
                  <a:lnTo>
                    <a:pt x="8057689" y="1254842"/>
                  </a:lnTo>
                  <a:lnTo>
                    <a:pt x="8015120" y="1286718"/>
                  </a:lnTo>
                  <a:lnTo>
                    <a:pt x="7969743" y="1317431"/>
                  </a:lnTo>
                  <a:lnTo>
                    <a:pt x="7921605" y="1346898"/>
                  </a:lnTo>
                  <a:lnTo>
                    <a:pt x="7870865" y="1375055"/>
                  </a:lnTo>
                  <a:lnTo>
                    <a:pt x="7817642" y="1401827"/>
                  </a:lnTo>
                  <a:lnTo>
                    <a:pt x="7762054" y="1427154"/>
                  </a:lnTo>
                  <a:lnTo>
                    <a:pt x="7704241" y="1450971"/>
                  </a:lnTo>
                  <a:lnTo>
                    <a:pt x="7644338" y="1473225"/>
                  </a:lnTo>
                  <a:lnTo>
                    <a:pt x="7582486" y="1493858"/>
                  </a:lnTo>
                  <a:lnTo>
                    <a:pt x="7518842" y="1512828"/>
                  </a:lnTo>
                  <a:lnTo>
                    <a:pt x="7453561" y="1530084"/>
                  </a:lnTo>
                  <a:lnTo>
                    <a:pt x="7386784" y="1545578"/>
                  </a:lnTo>
                  <a:lnTo>
                    <a:pt x="7318694" y="1559288"/>
                  </a:lnTo>
                  <a:lnTo>
                    <a:pt x="7249439" y="1571166"/>
                  </a:lnTo>
                  <a:lnTo>
                    <a:pt x="7179186" y="1581192"/>
                  </a:lnTo>
                  <a:lnTo>
                    <a:pt x="7108118" y="1589335"/>
                  </a:lnTo>
                  <a:lnTo>
                    <a:pt x="7036391" y="1595591"/>
                  </a:lnTo>
                  <a:lnTo>
                    <a:pt x="6964189" y="1599922"/>
                  </a:lnTo>
                  <a:lnTo>
                    <a:pt x="6891679" y="1602334"/>
                  </a:lnTo>
                  <a:lnTo>
                    <a:pt x="6855371" y="1602815"/>
                  </a:lnTo>
                  <a:close/>
                </a:path>
              </a:pathLst>
            </a:custGeom>
            <a:solidFill>
              <a:srgbClr val="FFBD5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88678" rIns="0" bIns="0" rtlCol="0" vert="horz">
            <a:spAutoFit/>
          </a:bodyPr>
          <a:lstStyle/>
          <a:p>
            <a:pPr marL="102870">
              <a:lnSpc>
                <a:spcPct val="100000"/>
              </a:lnSpc>
              <a:spcBef>
                <a:spcPts val="100"/>
              </a:spcBef>
            </a:pPr>
            <a:r>
              <a:rPr dirty="0" sz="8850" spc="1155"/>
              <a:t>Результаты:</a:t>
            </a:r>
            <a:endParaRPr sz="8850"/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08559" y="2392009"/>
            <a:ext cx="8429609" cy="6381750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207548" y="2596388"/>
            <a:ext cx="6988809" cy="67525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99"/>
              </a:lnSpc>
              <a:spcBef>
                <a:spcPts val="95"/>
              </a:spcBef>
              <a:tabLst>
                <a:tab pos="4507865" algn="l"/>
              </a:tabLst>
            </a:pPr>
            <a:r>
              <a:rPr dirty="0" sz="2850" spc="365">
                <a:latin typeface="Calibri"/>
                <a:cs typeface="Calibri"/>
              </a:rPr>
              <a:t>Три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280">
                <a:latin typeface="Calibri"/>
                <a:cs typeface="Calibri"/>
              </a:rPr>
              <a:t>года</a:t>
            </a:r>
            <a:r>
              <a:rPr dirty="0" sz="2850" spc="114">
                <a:latin typeface="Calibri"/>
                <a:cs typeface="Calibri"/>
              </a:rPr>
              <a:t> </a:t>
            </a:r>
            <a:r>
              <a:rPr dirty="0" sz="2850" spc="330">
                <a:latin typeface="Calibri"/>
                <a:cs typeface="Calibri"/>
              </a:rPr>
              <a:t>подряд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295">
                <a:latin typeface="Calibri"/>
                <a:cs typeface="Calibri"/>
              </a:rPr>
              <a:t>команда</a:t>
            </a:r>
            <a:r>
              <a:rPr dirty="0" sz="2850" spc="114">
                <a:latin typeface="Calibri"/>
                <a:cs typeface="Calibri"/>
              </a:rPr>
              <a:t> </a:t>
            </a:r>
            <a:r>
              <a:rPr dirty="0" sz="2850" spc="405">
                <a:latin typeface="Calibri"/>
                <a:cs typeface="Calibri"/>
              </a:rPr>
              <a:t>МБОУ </a:t>
            </a:r>
            <a:r>
              <a:rPr dirty="0" sz="2850" spc="535">
                <a:latin typeface="Calibri"/>
                <a:cs typeface="Calibri"/>
              </a:rPr>
              <a:t>СОШ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85">
                <a:latin typeface="Calibri"/>
                <a:cs typeface="Calibri"/>
              </a:rPr>
              <a:t>№12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310">
                <a:latin typeface="Calibri"/>
                <a:cs typeface="Calibri"/>
              </a:rPr>
              <a:t>побеждает</a:t>
            </a:r>
            <a:r>
              <a:rPr dirty="0" sz="2850" spc="114">
                <a:latin typeface="Calibri"/>
                <a:cs typeface="Calibri"/>
              </a:rPr>
              <a:t> </a:t>
            </a:r>
            <a:r>
              <a:rPr dirty="0" sz="2850" spc="315">
                <a:latin typeface="Calibri"/>
                <a:cs typeface="Calibri"/>
              </a:rPr>
              <a:t>в</a:t>
            </a:r>
            <a:r>
              <a:rPr dirty="0" sz="2850">
                <a:latin typeface="Calibri"/>
                <a:cs typeface="Calibri"/>
              </a:rPr>
              <a:t>	</a:t>
            </a:r>
            <a:r>
              <a:rPr dirty="0" sz="2850" spc="330">
                <a:latin typeface="Calibri"/>
                <a:cs typeface="Calibri"/>
              </a:rPr>
              <a:t>Спартакиаде работников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300">
                <a:latin typeface="Calibri"/>
                <a:cs typeface="Calibri"/>
              </a:rPr>
              <a:t>образовательных </a:t>
            </a:r>
            <a:r>
              <a:rPr dirty="0" sz="2850" spc="355">
                <a:latin typeface="Calibri"/>
                <a:cs typeface="Calibri"/>
              </a:rPr>
              <a:t>учреждений</a:t>
            </a:r>
            <a:r>
              <a:rPr dirty="0" sz="2850" spc="125">
                <a:latin typeface="Calibri"/>
                <a:cs typeface="Calibri"/>
              </a:rPr>
              <a:t> </a:t>
            </a:r>
            <a:r>
              <a:rPr dirty="0" sz="2850" spc="310">
                <a:latin typeface="Calibri"/>
                <a:cs typeface="Calibri"/>
              </a:rPr>
              <a:t>города</a:t>
            </a:r>
            <a:r>
              <a:rPr dirty="0" sz="2850" spc="130">
                <a:latin typeface="Calibri"/>
                <a:cs typeface="Calibri"/>
              </a:rPr>
              <a:t> </a:t>
            </a:r>
            <a:r>
              <a:rPr dirty="0" sz="2850" spc="250">
                <a:latin typeface="Calibri"/>
                <a:cs typeface="Calibri"/>
              </a:rPr>
              <a:t>Урай.</a:t>
            </a:r>
            <a:endParaRPr sz="2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44"/>
              </a:spcBef>
            </a:pPr>
            <a:endParaRPr sz="2850">
              <a:latin typeface="Calibri"/>
              <a:cs typeface="Calibri"/>
            </a:endParaRPr>
          </a:p>
          <a:p>
            <a:pPr algn="just" marL="88900" marR="1426210">
              <a:lnSpc>
                <a:spcPct val="99800"/>
              </a:lnSpc>
            </a:pPr>
            <a:r>
              <a:rPr dirty="0" sz="2850" spc="415">
                <a:latin typeface="Calibri"/>
                <a:cs typeface="Calibri"/>
              </a:rPr>
              <a:t>На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325">
                <a:latin typeface="Calibri"/>
                <a:cs typeface="Calibri"/>
              </a:rPr>
              <a:t>низком</a:t>
            </a:r>
            <a:r>
              <a:rPr dirty="0" sz="2850" spc="110">
                <a:latin typeface="Calibri"/>
                <a:cs typeface="Calibri"/>
              </a:rPr>
              <a:t> </a:t>
            </a:r>
            <a:r>
              <a:rPr dirty="0" sz="2850" spc="355">
                <a:latin typeface="Calibri"/>
                <a:cs typeface="Calibri"/>
              </a:rPr>
              <a:t>уровне</a:t>
            </a:r>
            <a:r>
              <a:rPr dirty="0" sz="2850" spc="114">
                <a:latin typeface="Calibri"/>
                <a:cs typeface="Calibri"/>
              </a:rPr>
              <a:t> </a:t>
            </a:r>
            <a:r>
              <a:rPr dirty="0" sz="2850" spc="285">
                <a:latin typeface="Calibri"/>
                <a:cs typeface="Calibri"/>
              </a:rPr>
              <a:t>находятся </a:t>
            </a:r>
            <a:r>
              <a:rPr dirty="0" sz="2850" spc="310">
                <a:latin typeface="Calibri"/>
                <a:cs typeface="Calibri"/>
              </a:rPr>
              <a:t>показатели</a:t>
            </a:r>
            <a:r>
              <a:rPr dirty="0" sz="2850" spc="105">
                <a:latin typeface="Calibri"/>
                <a:cs typeface="Calibri"/>
              </a:rPr>
              <a:t> </a:t>
            </a:r>
            <a:r>
              <a:rPr dirty="0" sz="2850" spc="315">
                <a:latin typeface="Calibri"/>
                <a:cs typeface="Calibri"/>
              </a:rPr>
              <a:t>заболеваемости </a:t>
            </a:r>
            <a:r>
              <a:rPr dirty="0" sz="2850" spc="325">
                <a:latin typeface="Calibri"/>
                <a:cs typeface="Calibri"/>
              </a:rPr>
              <a:t>педагогического</a:t>
            </a:r>
            <a:r>
              <a:rPr dirty="0" sz="2850" spc="130">
                <a:latin typeface="Calibri"/>
                <a:cs typeface="Calibri"/>
              </a:rPr>
              <a:t> </a:t>
            </a:r>
            <a:r>
              <a:rPr dirty="0" sz="2850" spc="250">
                <a:latin typeface="Calibri"/>
                <a:cs typeface="Calibri"/>
              </a:rPr>
              <a:t>состава.</a:t>
            </a:r>
            <a:endParaRPr sz="28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sz="2850">
              <a:latin typeface="Calibri"/>
              <a:cs typeface="Calibri"/>
            </a:endParaRPr>
          </a:p>
          <a:p>
            <a:pPr marL="107314" marR="760095">
              <a:lnSpc>
                <a:spcPct val="101400"/>
              </a:lnSpc>
            </a:pPr>
            <a:r>
              <a:rPr dirty="0" sz="2850" spc="380">
                <a:latin typeface="Calibri"/>
                <a:cs typeface="Calibri"/>
              </a:rPr>
              <a:t>Данные</a:t>
            </a:r>
            <a:r>
              <a:rPr dirty="0" sz="2850" spc="135">
                <a:latin typeface="Calibri"/>
                <a:cs typeface="Calibri"/>
              </a:rPr>
              <a:t> </a:t>
            </a:r>
            <a:r>
              <a:rPr dirty="0" sz="2850" spc="350">
                <a:latin typeface="Calibri"/>
                <a:cs typeface="Calibri"/>
              </a:rPr>
              <a:t>психологического </a:t>
            </a:r>
            <a:r>
              <a:rPr dirty="0" sz="2850" spc="370">
                <a:latin typeface="Calibri"/>
                <a:cs typeface="Calibri"/>
              </a:rPr>
              <a:t>мониторинга</a:t>
            </a:r>
            <a:r>
              <a:rPr dirty="0" sz="2850" spc="130">
                <a:latin typeface="Calibri"/>
                <a:cs typeface="Calibri"/>
              </a:rPr>
              <a:t> </a:t>
            </a:r>
            <a:r>
              <a:rPr dirty="0" sz="2850" spc="285">
                <a:latin typeface="Calibri"/>
                <a:cs typeface="Calibri"/>
              </a:rPr>
              <a:t>показывают,</a:t>
            </a:r>
            <a:r>
              <a:rPr dirty="0" sz="2850" spc="130">
                <a:latin typeface="Calibri"/>
                <a:cs typeface="Calibri"/>
              </a:rPr>
              <a:t> </a:t>
            </a:r>
            <a:r>
              <a:rPr dirty="0" sz="2850" spc="275">
                <a:latin typeface="Calibri"/>
                <a:cs typeface="Calibri"/>
              </a:rPr>
              <a:t>что </a:t>
            </a:r>
            <a:r>
              <a:rPr dirty="0" sz="2850" spc="305">
                <a:latin typeface="Calibri"/>
                <a:cs typeface="Calibri"/>
              </a:rPr>
              <a:t>отсутствуют</a:t>
            </a:r>
            <a:r>
              <a:rPr dirty="0" sz="2850" spc="120">
                <a:latin typeface="Calibri"/>
                <a:cs typeface="Calibri"/>
              </a:rPr>
              <a:t> </a:t>
            </a:r>
            <a:r>
              <a:rPr dirty="0" sz="2850" spc="385">
                <a:latin typeface="Calibri"/>
                <a:cs typeface="Calibri"/>
              </a:rPr>
              <a:t>проявления </a:t>
            </a:r>
            <a:r>
              <a:rPr dirty="0" sz="2850" spc="375">
                <a:latin typeface="Calibri"/>
                <a:cs typeface="Calibri"/>
              </a:rPr>
              <a:t>профессионального</a:t>
            </a:r>
            <a:r>
              <a:rPr dirty="0" sz="2850" spc="165">
                <a:latin typeface="Calibri"/>
                <a:cs typeface="Calibri"/>
              </a:rPr>
              <a:t> </a:t>
            </a:r>
            <a:r>
              <a:rPr dirty="0" sz="2850" spc="365">
                <a:latin typeface="Calibri"/>
                <a:cs typeface="Calibri"/>
              </a:rPr>
              <a:t>выгорания </a:t>
            </a:r>
            <a:r>
              <a:rPr dirty="0" sz="2850" spc="280">
                <a:latin typeface="Calibri"/>
                <a:cs typeface="Calibri"/>
              </a:rPr>
              <a:t>педагогов.</a:t>
            </a:r>
            <a:endParaRPr sz="2850">
              <a:latin typeface="Calibri"/>
              <a:cs typeface="Calibri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112356" y="2600655"/>
            <a:ext cx="9564370" cy="6499860"/>
            <a:chOff x="112356" y="2600655"/>
            <a:chExt cx="9564370" cy="6499860"/>
          </a:xfrm>
        </p:grpSpPr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356" y="2870294"/>
              <a:ext cx="974830" cy="8897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698" y="3060961"/>
              <a:ext cx="661409" cy="639674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232182" y="2939681"/>
              <a:ext cx="786765" cy="692785"/>
            </a:xfrm>
            <a:custGeom>
              <a:avLst/>
              <a:gdLst/>
              <a:ahLst/>
              <a:cxnLst/>
              <a:rect l="l" t="t" r="r" b="b"/>
              <a:pathLst>
                <a:path w="786765" h="692785">
                  <a:moveTo>
                    <a:pt x="251375" y="692484"/>
                  </a:moveTo>
                  <a:lnTo>
                    <a:pt x="250219" y="692484"/>
                  </a:lnTo>
                  <a:lnTo>
                    <a:pt x="243374" y="691551"/>
                  </a:lnTo>
                  <a:lnTo>
                    <a:pt x="197729" y="657258"/>
                  </a:lnTo>
                  <a:lnTo>
                    <a:pt x="185124" y="642253"/>
                  </a:lnTo>
                  <a:lnTo>
                    <a:pt x="172832" y="627765"/>
                  </a:lnTo>
                  <a:lnTo>
                    <a:pt x="86955" y="531709"/>
                  </a:lnTo>
                  <a:lnTo>
                    <a:pt x="41994" y="484153"/>
                  </a:lnTo>
                  <a:lnTo>
                    <a:pt x="18921" y="457594"/>
                  </a:lnTo>
                  <a:lnTo>
                    <a:pt x="3967" y="435431"/>
                  </a:lnTo>
                  <a:lnTo>
                    <a:pt x="1254" y="428568"/>
                  </a:lnTo>
                  <a:lnTo>
                    <a:pt x="0" y="421968"/>
                  </a:lnTo>
                  <a:lnTo>
                    <a:pt x="329" y="415309"/>
                  </a:lnTo>
                  <a:lnTo>
                    <a:pt x="40527" y="355993"/>
                  </a:lnTo>
                  <a:lnTo>
                    <a:pt x="66537" y="327006"/>
                  </a:lnTo>
                  <a:lnTo>
                    <a:pt x="91489" y="310215"/>
                  </a:lnTo>
                  <a:lnTo>
                    <a:pt x="94644" y="312304"/>
                  </a:lnTo>
                  <a:lnTo>
                    <a:pt x="101799" y="318348"/>
                  </a:lnTo>
                  <a:lnTo>
                    <a:pt x="108579" y="326078"/>
                  </a:lnTo>
                  <a:lnTo>
                    <a:pt x="114959" y="334301"/>
                  </a:lnTo>
                  <a:lnTo>
                    <a:pt x="120914" y="341819"/>
                  </a:lnTo>
                  <a:lnTo>
                    <a:pt x="153246" y="379924"/>
                  </a:lnTo>
                  <a:lnTo>
                    <a:pt x="185011" y="418495"/>
                  </a:lnTo>
                  <a:lnTo>
                    <a:pt x="206953" y="446060"/>
                  </a:lnTo>
                  <a:lnTo>
                    <a:pt x="218271" y="459619"/>
                  </a:lnTo>
                  <a:lnTo>
                    <a:pt x="247908" y="485437"/>
                  </a:lnTo>
                  <a:lnTo>
                    <a:pt x="256668" y="487875"/>
                  </a:lnTo>
                  <a:lnTo>
                    <a:pt x="265388" y="487837"/>
                  </a:lnTo>
                  <a:lnTo>
                    <a:pt x="300860" y="463246"/>
                  </a:lnTo>
                  <a:lnTo>
                    <a:pt x="335278" y="417297"/>
                  </a:lnTo>
                  <a:lnTo>
                    <a:pt x="351254" y="395781"/>
                  </a:lnTo>
                  <a:lnTo>
                    <a:pt x="544077" y="161842"/>
                  </a:lnTo>
                  <a:lnTo>
                    <a:pt x="641656" y="42038"/>
                  </a:lnTo>
                  <a:lnTo>
                    <a:pt x="654759" y="26514"/>
                  </a:lnTo>
                  <a:lnTo>
                    <a:pt x="668270" y="11423"/>
                  </a:lnTo>
                  <a:lnTo>
                    <a:pt x="673027" y="6311"/>
                  </a:lnTo>
                  <a:lnTo>
                    <a:pt x="676938" y="2889"/>
                  </a:lnTo>
                  <a:lnTo>
                    <a:pt x="683472" y="88"/>
                  </a:lnTo>
                  <a:lnTo>
                    <a:pt x="704178" y="7018"/>
                  </a:lnTo>
                  <a:lnTo>
                    <a:pt x="723944" y="21147"/>
                  </a:lnTo>
                  <a:lnTo>
                    <a:pt x="742043" y="38292"/>
                  </a:lnTo>
                  <a:lnTo>
                    <a:pt x="757659" y="54362"/>
                  </a:lnTo>
                  <a:lnTo>
                    <a:pt x="766649" y="63139"/>
                  </a:lnTo>
                  <a:lnTo>
                    <a:pt x="776373" y="73675"/>
                  </a:lnTo>
                  <a:lnTo>
                    <a:pt x="783962" y="85278"/>
                  </a:lnTo>
                  <a:lnTo>
                    <a:pt x="786552" y="97256"/>
                  </a:lnTo>
                  <a:lnTo>
                    <a:pt x="786374" y="99967"/>
                  </a:lnTo>
                  <a:lnTo>
                    <a:pt x="783840" y="104190"/>
                  </a:lnTo>
                  <a:lnTo>
                    <a:pt x="768633" y="125760"/>
                  </a:lnTo>
                  <a:lnTo>
                    <a:pt x="750597" y="145967"/>
                  </a:lnTo>
                  <a:lnTo>
                    <a:pt x="731502" y="165366"/>
                  </a:lnTo>
                  <a:lnTo>
                    <a:pt x="713120" y="184511"/>
                  </a:lnTo>
                  <a:lnTo>
                    <a:pt x="681814" y="219065"/>
                  </a:lnTo>
                  <a:lnTo>
                    <a:pt x="650622" y="253706"/>
                  </a:lnTo>
                  <a:lnTo>
                    <a:pt x="619538" y="288437"/>
                  </a:lnTo>
                  <a:lnTo>
                    <a:pt x="588558" y="323260"/>
                  </a:lnTo>
                  <a:lnTo>
                    <a:pt x="557679" y="358177"/>
                  </a:lnTo>
                  <a:lnTo>
                    <a:pt x="526516" y="394792"/>
                  </a:lnTo>
                  <a:lnTo>
                    <a:pt x="495434" y="431473"/>
                  </a:lnTo>
                  <a:lnTo>
                    <a:pt x="464434" y="468218"/>
                  </a:lnTo>
                  <a:lnTo>
                    <a:pt x="433516" y="505026"/>
                  </a:lnTo>
                  <a:lnTo>
                    <a:pt x="402679" y="541896"/>
                  </a:lnTo>
                  <a:lnTo>
                    <a:pt x="371923" y="578826"/>
                  </a:lnTo>
                  <a:lnTo>
                    <a:pt x="322539" y="637189"/>
                  </a:lnTo>
                  <a:lnTo>
                    <a:pt x="289202" y="675149"/>
                  </a:lnTo>
                  <a:lnTo>
                    <a:pt x="262442" y="691532"/>
                  </a:lnTo>
                  <a:lnTo>
                    <a:pt x="251375" y="692484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8651" y="4958174"/>
              <a:ext cx="974830" cy="889796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7993" y="5148841"/>
              <a:ext cx="661409" cy="639674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308477" y="5027560"/>
              <a:ext cx="786765" cy="692785"/>
            </a:xfrm>
            <a:custGeom>
              <a:avLst/>
              <a:gdLst/>
              <a:ahLst/>
              <a:cxnLst/>
              <a:rect l="l" t="t" r="r" b="b"/>
              <a:pathLst>
                <a:path w="786765" h="692785">
                  <a:moveTo>
                    <a:pt x="251375" y="692484"/>
                  </a:moveTo>
                  <a:lnTo>
                    <a:pt x="250219" y="692484"/>
                  </a:lnTo>
                  <a:lnTo>
                    <a:pt x="243374" y="691551"/>
                  </a:lnTo>
                  <a:lnTo>
                    <a:pt x="197729" y="657258"/>
                  </a:lnTo>
                  <a:lnTo>
                    <a:pt x="185124" y="642253"/>
                  </a:lnTo>
                  <a:lnTo>
                    <a:pt x="172832" y="627765"/>
                  </a:lnTo>
                  <a:lnTo>
                    <a:pt x="86955" y="531709"/>
                  </a:lnTo>
                  <a:lnTo>
                    <a:pt x="41994" y="484153"/>
                  </a:lnTo>
                  <a:lnTo>
                    <a:pt x="18921" y="457594"/>
                  </a:lnTo>
                  <a:lnTo>
                    <a:pt x="3967" y="435431"/>
                  </a:lnTo>
                  <a:lnTo>
                    <a:pt x="1254" y="428568"/>
                  </a:lnTo>
                  <a:lnTo>
                    <a:pt x="0" y="421968"/>
                  </a:lnTo>
                  <a:lnTo>
                    <a:pt x="329" y="415309"/>
                  </a:lnTo>
                  <a:lnTo>
                    <a:pt x="40527" y="355993"/>
                  </a:lnTo>
                  <a:lnTo>
                    <a:pt x="66537" y="327006"/>
                  </a:lnTo>
                  <a:lnTo>
                    <a:pt x="91489" y="310215"/>
                  </a:lnTo>
                  <a:lnTo>
                    <a:pt x="94644" y="312304"/>
                  </a:lnTo>
                  <a:lnTo>
                    <a:pt x="101799" y="318348"/>
                  </a:lnTo>
                  <a:lnTo>
                    <a:pt x="108579" y="326078"/>
                  </a:lnTo>
                  <a:lnTo>
                    <a:pt x="114959" y="334301"/>
                  </a:lnTo>
                  <a:lnTo>
                    <a:pt x="120914" y="341819"/>
                  </a:lnTo>
                  <a:lnTo>
                    <a:pt x="153246" y="379924"/>
                  </a:lnTo>
                  <a:lnTo>
                    <a:pt x="185011" y="418495"/>
                  </a:lnTo>
                  <a:lnTo>
                    <a:pt x="206953" y="446060"/>
                  </a:lnTo>
                  <a:lnTo>
                    <a:pt x="218271" y="459619"/>
                  </a:lnTo>
                  <a:lnTo>
                    <a:pt x="247908" y="485437"/>
                  </a:lnTo>
                  <a:lnTo>
                    <a:pt x="256668" y="487875"/>
                  </a:lnTo>
                  <a:lnTo>
                    <a:pt x="265388" y="487837"/>
                  </a:lnTo>
                  <a:lnTo>
                    <a:pt x="300860" y="463246"/>
                  </a:lnTo>
                  <a:lnTo>
                    <a:pt x="335278" y="417297"/>
                  </a:lnTo>
                  <a:lnTo>
                    <a:pt x="351254" y="395781"/>
                  </a:lnTo>
                  <a:lnTo>
                    <a:pt x="544077" y="161842"/>
                  </a:lnTo>
                  <a:lnTo>
                    <a:pt x="641656" y="42038"/>
                  </a:lnTo>
                  <a:lnTo>
                    <a:pt x="654759" y="26514"/>
                  </a:lnTo>
                  <a:lnTo>
                    <a:pt x="668270" y="11423"/>
                  </a:lnTo>
                  <a:lnTo>
                    <a:pt x="673027" y="6311"/>
                  </a:lnTo>
                  <a:lnTo>
                    <a:pt x="676938" y="2889"/>
                  </a:lnTo>
                  <a:lnTo>
                    <a:pt x="683472" y="88"/>
                  </a:lnTo>
                  <a:lnTo>
                    <a:pt x="704178" y="7018"/>
                  </a:lnTo>
                  <a:lnTo>
                    <a:pt x="723944" y="21147"/>
                  </a:lnTo>
                  <a:lnTo>
                    <a:pt x="742043" y="38292"/>
                  </a:lnTo>
                  <a:lnTo>
                    <a:pt x="757659" y="54362"/>
                  </a:lnTo>
                  <a:lnTo>
                    <a:pt x="766649" y="63139"/>
                  </a:lnTo>
                  <a:lnTo>
                    <a:pt x="776373" y="73675"/>
                  </a:lnTo>
                  <a:lnTo>
                    <a:pt x="783962" y="85278"/>
                  </a:lnTo>
                  <a:lnTo>
                    <a:pt x="786552" y="97256"/>
                  </a:lnTo>
                  <a:lnTo>
                    <a:pt x="786374" y="99967"/>
                  </a:lnTo>
                  <a:lnTo>
                    <a:pt x="783840" y="104190"/>
                  </a:lnTo>
                  <a:lnTo>
                    <a:pt x="768633" y="125760"/>
                  </a:lnTo>
                  <a:lnTo>
                    <a:pt x="750597" y="145967"/>
                  </a:lnTo>
                  <a:lnTo>
                    <a:pt x="731502" y="165366"/>
                  </a:lnTo>
                  <a:lnTo>
                    <a:pt x="713120" y="184511"/>
                  </a:lnTo>
                  <a:lnTo>
                    <a:pt x="681814" y="219065"/>
                  </a:lnTo>
                  <a:lnTo>
                    <a:pt x="650622" y="253706"/>
                  </a:lnTo>
                  <a:lnTo>
                    <a:pt x="619538" y="288437"/>
                  </a:lnTo>
                  <a:lnTo>
                    <a:pt x="588558" y="323260"/>
                  </a:lnTo>
                  <a:lnTo>
                    <a:pt x="557679" y="358177"/>
                  </a:lnTo>
                  <a:lnTo>
                    <a:pt x="526516" y="394792"/>
                  </a:lnTo>
                  <a:lnTo>
                    <a:pt x="495434" y="431473"/>
                  </a:lnTo>
                  <a:lnTo>
                    <a:pt x="464434" y="468218"/>
                  </a:lnTo>
                  <a:lnTo>
                    <a:pt x="433516" y="505026"/>
                  </a:lnTo>
                  <a:lnTo>
                    <a:pt x="402679" y="541896"/>
                  </a:lnTo>
                  <a:lnTo>
                    <a:pt x="371923" y="578826"/>
                  </a:lnTo>
                  <a:lnTo>
                    <a:pt x="322539" y="637189"/>
                  </a:lnTo>
                  <a:lnTo>
                    <a:pt x="289202" y="675149"/>
                  </a:lnTo>
                  <a:lnTo>
                    <a:pt x="262442" y="691532"/>
                  </a:lnTo>
                  <a:lnTo>
                    <a:pt x="251375" y="692484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7992" y="7506016"/>
              <a:ext cx="974830" cy="88979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7334" y="7696683"/>
              <a:ext cx="661409" cy="639674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367818" y="7575403"/>
              <a:ext cx="786765" cy="692785"/>
            </a:xfrm>
            <a:custGeom>
              <a:avLst/>
              <a:gdLst/>
              <a:ahLst/>
              <a:cxnLst/>
              <a:rect l="l" t="t" r="r" b="b"/>
              <a:pathLst>
                <a:path w="786765" h="692784">
                  <a:moveTo>
                    <a:pt x="251375" y="692484"/>
                  </a:moveTo>
                  <a:lnTo>
                    <a:pt x="250219" y="692484"/>
                  </a:lnTo>
                  <a:lnTo>
                    <a:pt x="243374" y="691551"/>
                  </a:lnTo>
                  <a:lnTo>
                    <a:pt x="197729" y="657258"/>
                  </a:lnTo>
                  <a:lnTo>
                    <a:pt x="185124" y="642253"/>
                  </a:lnTo>
                  <a:lnTo>
                    <a:pt x="172832" y="627765"/>
                  </a:lnTo>
                  <a:lnTo>
                    <a:pt x="86955" y="531709"/>
                  </a:lnTo>
                  <a:lnTo>
                    <a:pt x="41994" y="484153"/>
                  </a:lnTo>
                  <a:lnTo>
                    <a:pt x="18921" y="457594"/>
                  </a:lnTo>
                  <a:lnTo>
                    <a:pt x="3967" y="435431"/>
                  </a:lnTo>
                  <a:lnTo>
                    <a:pt x="1254" y="428568"/>
                  </a:lnTo>
                  <a:lnTo>
                    <a:pt x="0" y="421968"/>
                  </a:lnTo>
                  <a:lnTo>
                    <a:pt x="329" y="415309"/>
                  </a:lnTo>
                  <a:lnTo>
                    <a:pt x="40527" y="355993"/>
                  </a:lnTo>
                  <a:lnTo>
                    <a:pt x="66537" y="327006"/>
                  </a:lnTo>
                  <a:lnTo>
                    <a:pt x="91489" y="310215"/>
                  </a:lnTo>
                  <a:lnTo>
                    <a:pt x="94644" y="312304"/>
                  </a:lnTo>
                  <a:lnTo>
                    <a:pt x="101799" y="318348"/>
                  </a:lnTo>
                  <a:lnTo>
                    <a:pt x="108579" y="326078"/>
                  </a:lnTo>
                  <a:lnTo>
                    <a:pt x="114959" y="334301"/>
                  </a:lnTo>
                  <a:lnTo>
                    <a:pt x="120914" y="341819"/>
                  </a:lnTo>
                  <a:lnTo>
                    <a:pt x="153246" y="379924"/>
                  </a:lnTo>
                  <a:lnTo>
                    <a:pt x="185011" y="418495"/>
                  </a:lnTo>
                  <a:lnTo>
                    <a:pt x="206953" y="446060"/>
                  </a:lnTo>
                  <a:lnTo>
                    <a:pt x="218271" y="459619"/>
                  </a:lnTo>
                  <a:lnTo>
                    <a:pt x="247908" y="485437"/>
                  </a:lnTo>
                  <a:lnTo>
                    <a:pt x="256668" y="487875"/>
                  </a:lnTo>
                  <a:lnTo>
                    <a:pt x="265388" y="487837"/>
                  </a:lnTo>
                  <a:lnTo>
                    <a:pt x="300860" y="463246"/>
                  </a:lnTo>
                  <a:lnTo>
                    <a:pt x="335278" y="417297"/>
                  </a:lnTo>
                  <a:lnTo>
                    <a:pt x="351254" y="395781"/>
                  </a:lnTo>
                  <a:lnTo>
                    <a:pt x="544077" y="161842"/>
                  </a:lnTo>
                  <a:lnTo>
                    <a:pt x="641656" y="42038"/>
                  </a:lnTo>
                  <a:lnTo>
                    <a:pt x="654759" y="26514"/>
                  </a:lnTo>
                  <a:lnTo>
                    <a:pt x="668270" y="11423"/>
                  </a:lnTo>
                  <a:lnTo>
                    <a:pt x="673027" y="6311"/>
                  </a:lnTo>
                  <a:lnTo>
                    <a:pt x="676938" y="2889"/>
                  </a:lnTo>
                  <a:lnTo>
                    <a:pt x="683472" y="88"/>
                  </a:lnTo>
                  <a:lnTo>
                    <a:pt x="704178" y="7018"/>
                  </a:lnTo>
                  <a:lnTo>
                    <a:pt x="723944" y="21147"/>
                  </a:lnTo>
                  <a:lnTo>
                    <a:pt x="742043" y="38292"/>
                  </a:lnTo>
                  <a:lnTo>
                    <a:pt x="757659" y="54362"/>
                  </a:lnTo>
                  <a:lnTo>
                    <a:pt x="766649" y="63139"/>
                  </a:lnTo>
                  <a:lnTo>
                    <a:pt x="776373" y="73675"/>
                  </a:lnTo>
                  <a:lnTo>
                    <a:pt x="783962" y="85278"/>
                  </a:lnTo>
                  <a:lnTo>
                    <a:pt x="786552" y="97256"/>
                  </a:lnTo>
                  <a:lnTo>
                    <a:pt x="786374" y="99967"/>
                  </a:lnTo>
                  <a:lnTo>
                    <a:pt x="783840" y="104190"/>
                  </a:lnTo>
                  <a:lnTo>
                    <a:pt x="768633" y="125760"/>
                  </a:lnTo>
                  <a:lnTo>
                    <a:pt x="750597" y="145967"/>
                  </a:lnTo>
                  <a:lnTo>
                    <a:pt x="731502" y="165366"/>
                  </a:lnTo>
                  <a:lnTo>
                    <a:pt x="713120" y="184511"/>
                  </a:lnTo>
                  <a:lnTo>
                    <a:pt x="681814" y="219065"/>
                  </a:lnTo>
                  <a:lnTo>
                    <a:pt x="650622" y="253706"/>
                  </a:lnTo>
                  <a:lnTo>
                    <a:pt x="619538" y="288437"/>
                  </a:lnTo>
                  <a:lnTo>
                    <a:pt x="588558" y="323260"/>
                  </a:lnTo>
                  <a:lnTo>
                    <a:pt x="557679" y="358177"/>
                  </a:lnTo>
                  <a:lnTo>
                    <a:pt x="526516" y="394792"/>
                  </a:lnTo>
                  <a:lnTo>
                    <a:pt x="495434" y="431473"/>
                  </a:lnTo>
                  <a:lnTo>
                    <a:pt x="464434" y="468218"/>
                  </a:lnTo>
                  <a:lnTo>
                    <a:pt x="433516" y="505026"/>
                  </a:lnTo>
                  <a:lnTo>
                    <a:pt x="402679" y="541896"/>
                  </a:lnTo>
                  <a:lnTo>
                    <a:pt x="371923" y="578826"/>
                  </a:lnTo>
                  <a:lnTo>
                    <a:pt x="322539" y="637189"/>
                  </a:lnTo>
                  <a:lnTo>
                    <a:pt x="289202" y="675149"/>
                  </a:lnTo>
                  <a:lnTo>
                    <a:pt x="262442" y="691532"/>
                  </a:lnTo>
                  <a:lnTo>
                    <a:pt x="251375" y="692484"/>
                  </a:lnTo>
                  <a:close/>
                </a:path>
              </a:pathLst>
            </a:custGeom>
            <a:solidFill>
              <a:srgbClr val="FEFEFE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53269" y="2600655"/>
              <a:ext cx="1306603" cy="1384064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8975391" y="5151667"/>
              <a:ext cx="699135" cy="1485900"/>
            </a:xfrm>
            <a:custGeom>
              <a:avLst/>
              <a:gdLst/>
              <a:ahLst/>
              <a:cxnLst/>
              <a:rect l="l" t="t" r="r" b="b"/>
              <a:pathLst>
                <a:path w="699134" h="1485900">
                  <a:moveTo>
                    <a:pt x="81751" y="555499"/>
                  </a:moveTo>
                  <a:lnTo>
                    <a:pt x="79014" y="553153"/>
                  </a:lnTo>
                  <a:lnTo>
                    <a:pt x="76278" y="550026"/>
                  </a:lnTo>
                  <a:lnTo>
                    <a:pt x="73151" y="547289"/>
                  </a:lnTo>
                  <a:lnTo>
                    <a:pt x="57917" y="532770"/>
                  </a:lnTo>
                  <a:lnTo>
                    <a:pt x="47741" y="523199"/>
                  </a:lnTo>
                  <a:lnTo>
                    <a:pt x="40496" y="515899"/>
                  </a:lnTo>
                  <a:lnTo>
                    <a:pt x="12564" y="470705"/>
                  </a:lnTo>
                  <a:lnTo>
                    <a:pt x="1105" y="429506"/>
                  </a:lnTo>
                  <a:lnTo>
                    <a:pt x="0" y="411200"/>
                  </a:lnTo>
                  <a:lnTo>
                    <a:pt x="287" y="392527"/>
                  </a:lnTo>
                  <a:lnTo>
                    <a:pt x="6900" y="312039"/>
                  </a:lnTo>
                  <a:lnTo>
                    <a:pt x="21902" y="259809"/>
                  </a:lnTo>
                  <a:lnTo>
                    <a:pt x="44541" y="215629"/>
                  </a:lnTo>
                  <a:lnTo>
                    <a:pt x="73523" y="178879"/>
                  </a:lnTo>
                  <a:lnTo>
                    <a:pt x="107552" y="148940"/>
                  </a:lnTo>
                  <a:lnTo>
                    <a:pt x="150911" y="122104"/>
                  </a:lnTo>
                  <a:lnTo>
                    <a:pt x="197203" y="102348"/>
                  </a:lnTo>
                  <a:lnTo>
                    <a:pt x="244472" y="88739"/>
                  </a:lnTo>
                  <a:lnTo>
                    <a:pt x="290763" y="80341"/>
                  </a:lnTo>
                  <a:lnTo>
                    <a:pt x="334123" y="76222"/>
                  </a:lnTo>
                  <a:lnTo>
                    <a:pt x="372596" y="75447"/>
                  </a:lnTo>
                  <a:lnTo>
                    <a:pt x="447122" y="31389"/>
                  </a:lnTo>
                  <a:lnTo>
                    <a:pt x="490899" y="8844"/>
                  </a:lnTo>
                  <a:lnTo>
                    <a:pt x="520969" y="739"/>
                  </a:lnTo>
                  <a:lnTo>
                    <a:pt x="554375" y="0"/>
                  </a:lnTo>
                  <a:lnTo>
                    <a:pt x="698625" y="0"/>
                  </a:lnTo>
                  <a:lnTo>
                    <a:pt x="698625" y="322827"/>
                  </a:lnTo>
                  <a:lnTo>
                    <a:pt x="41834" y="322827"/>
                  </a:lnTo>
                  <a:lnTo>
                    <a:pt x="39385" y="327787"/>
                  </a:lnTo>
                  <a:lnTo>
                    <a:pt x="49616" y="356495"/>
                  </a:lnTo>
                  <a:lnTo>
                    <a:pt x="74323" y="416722"/>
                  </a:lnTo>
                  <a:lnTo>
                    <a:pt x="86534" y="453523"/>
                  </a:lnTo>
                  <a:lnTo>
                    <a:pt x="91882" y="488651"/>
                  </a:lnTo>
                  <a:lnTo>
                    <a:pt x="91964" y="489189"/>
                  </a:lnTo>
                  <a:lnTo>
                    <a:pt x="90436" y="523199"/>
                  </a:lnTo>
                  <a:lnTo>
                    <a:pt x="87881" y="532770"/>
                  </a:lnTo>
                  <a:lnTo>
                    <a:pt x="81751" y="555499"/>
                  </a:lnTo>
                  <a:close/>
                </a:path>
                <a:path w="699134" h="1485900">
                  <a:moveTo>
                    <a:pt x="698625" y="728286"/>
                  </a:moveTo>
                  <a:lnTo>
                    <a:pt x="233819" y="728286"/>
                  </a:lnTo>
                  <a:lnTo>
                    <a:pt x="252669" y="723228"/>
                  </a:lnTo>
                  <a:lnTo>
                    <a:pt x="269979" y="717438"/>
                  </a:lnTo>
                  <a:lnTo>
                    <a:pt x="316261" y="693695"/>
                  </a:lnTo>
                  <a:lnTo>
                    <a:pt x="352268" y="657138"/>
                  </a:lnTo>
                  <a:lnTo>
                    <a:pt x="334909" y="652740"/>
                  </a:lnTo>
                  <a:lnTo>
                    <a:pt x="314838" y="646290"/>
                  </a:lnTo>
                  <a:lnTo>
                    <a:pt x="268611" y="625473"/>
                  </a:lnTo>
                  <a:lnTo>
                    <a:pt x="234992" y="604755"/>
                  </a:lnTo>
                  <a:lnTo>
                    <a:pt x="185540" y="562529"/>
                  </a:lnTo>
                  <a:lnTo>
                    <a:pt x="149283" y="519387"/>
                  </a:lnTo>
                  <a:lnTo>
                    <a:pt x="124606" y="481010"/>
                  </a:lnTo>
                  <a:lnTo>
                    <a:pt x="99965" y="431173"/>
                  </a:lnTo>
                  <a:lnTo>
                    <a:pt x="80102" y="372266"/>
                  </a:lnTo>
                  <a:lnTo>
                    <a:pt x="72369" y="335410"/>
                  </a:lnTo>
                  <a:lnTo>
                    <a:pt x="61032" y="334628"/>
                  </a:lnTo>
                  <a:lnTo>
                    <a:pt x="55168" y="333846"/>
                  </a:lnTo>
                  <a:lnTo>
                    <a:pt x="41834" y="322827"/>
                  </a:lnTo>
                  <a:lnTo>
                    <a:pt x="698625" y="322827"/>
                  </a:lnTo>
                  <a:lnTo>
                    <a:pt x="698625" y="728286"/>
                  </a:lnTo>
                  <a:close/>
                </a:path>
                <a:path w="699134" h="1485900">
                  <a:moveTo>
                    <a:pt x="698625" y="1485500"/>
                  </a:moveTo>
                  <a:lnTo>
                    <a:pt x="451953" y="1485500"/>
                  </a:lnTo>
                  <a:lnTo>
                    <a:pt x="362707" y="1411812"/>
                  </a:lnTo>
                  <a:lnTo>
                    <a:pt x="317037" y="1365096"/>
                  </a:lnTo>
                  <a:lnTo>
                    <a:pt x="300612" y="1325418"/>
                  </a:lnTo>
                  <a:lnTo>
                    <a:pt x="299103" y="1272839"/>
                  </a:lnTo>
                  <a:lnTo>
                    <a:pt x="301957" y="1244578"/>
                  </a:lnTo>
                  <a:lnTo>
                    <a:pt x="307861" y="1209546"/>
                  </a:lnTo>
                  <a:lnTo>
                    <a:pt x="313833" y="1167485"/>
                  </a:lnTo>
                  <a:lnTo>
                    <a:pt x="316892" y="1118135"/>
                  </a:lnTo>
                  <a:lnTo>
                    <a:pt x="314056" y="1061234"/>
                  </a:lnTo>
                  <a:lnTo>
                    <a:pt x="302344" y="996525"/>
                  </a:lnTo>
                  <a:lnTo>
                    <a:pt x="278775" y="923746"/>
                  </a:lnTo>
                  <a:lnTo>
                    <a:pt x="276362" y="917516"/>
                  </a:lnTo>
                  <a:lnTo>
                    <a:pt x="268611" y="897946"/>
                  </a:lnTo>
                  <a:lnTo>
                    <a:pt x="256438" y="862989"/>
                  </a:lnTo>
                  <a:lnTo>
                    <a:pt x="245693" y="824110"/>
                  </a:lnTo>
                  <a:lnTo>
                    <a:pt x="237222" y="780028"/>
                  </a:lnTo>
                  <a:lnTo>
                    <a:pt x="231865" y="729459"/>
                  </a:lnTo>
                  <a:lnTo>
                    <a:pt x="231474" y="728677"/>
                  </a:lnTo>
                  <a:lnTo>
                    <a:pt x="231474" y="726331"/>
                  </a:lnTo>
                  <a:lnTo>
                    <a:pt x="232256" y="726722"/>
                  </a:lnTo>
                  <a:lnTo>
                    <a:pt x="233819" y="728286"/>
                  </a:lnTo>
                  <a:lnTo>
                    <a:pt x="698625" y="728286"/>
                  </a:lnTo>
                  <a:lnTo>
                    <a:pt x="698625" y="1485500"/>
                  </a:lnTo>
                  <a:close/>
                </a:path>
              </a:pathLst>
            </a:custGeom>
            <a:solidFill>
              <a:srgbClr val="FFB9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9170111" y="5645797"/>
              <a:ext cx="504190" cy="991869"/>
            </a:xfrm>
            <a:custGeom>
              <a:avLst/>
              <a:gdLst/>
              <a:ahLst/>
              <a:cxnLst/>
              <a:rect l="l" t="t" r="r" b="b"/>
              <a:pathLst>
                <a:path w="504190" h="991870">
                  <a:moveTo>
                    <a:pt x="272084" y="90297"/>
                  </a:moveTo>
                  <a:lnTo>
                    <a:pt x="268998" y="75120"/>
                  </a:lnTo>
                  <a:lnTo>
                    <a:pt x="260604" y="62699"/>
                  </a:lnTo>
                  <a:lnTo>
                    <a:pt x="248170" y="54292"/>
                  </a:lnTo>
                  <a:lnTo>
                    <a:pt x="232994" y="51206"/>
                  </a:lnTo>
                  <a:lnTo>
                    <a:pt x="217652" y="54292"/>
                  </a:lnTo>
                  <a:lnTo>
                    <a:pt x="205232" y="62699"/>
                  </a:lnTo>
                  <a:lnTo>
                    <a:pt x="196926" y="75120"/>
                  </a:lnTo>
                  <a:lnTo>
                    <a:pt x="193903" y="90297"/>
                  </a:lnTo>
                  <a:lnTo>
                    <a:pt x="196926" y="105486"/>
                  </a:lnTo>
                  <a:lnTo>
                    <a:pt x="205232" y="117906"/>
                  </a:lnTo>
                  <a:lnTo>
                    <a:pt x="217652" y="126314"/>
                  </a:lnTo>
                  <a:lnTo>
                    <a:pt x="232994" y="129400"/>
                  </a:lnTo>
                  <a:lnTo>
                    <a:pt x="248170" y="126314"/>
                  </a:lnTo>
                  <a:lnTo>
                    <a:pt x="260604" y="117906"/>
                  </a:lnTo>
                  <a:lnTo>
                    <a:pt x="268998" y="105486"/>
                  </a:lnTo>
                  <a:lnTo>
                    <a:pt x="272084" y="90297"/>
                  </a:lnTo>
                  <a:close/>
                </a:path>
                <a:path w="504190" h="991870">
                  <a:moveTo>
                    <a:pt x="503897" y="563714"/>
                  </a:moveTo>
                  <a:lnTo>
                    <a:pt x="501891" y="563714"/>
                  </a:lnTo>
                  <a:lnTo>
                    <a:pt x="501167" y="407339"/>
                  </a:lnTo>
                  <a:lnTo>
                    <a:pt x="493318" y="429221"/>
                  </a:lnTo>
                  <a:lnTo>
                    <a:pt x="488264" y="446036"/>
                  </a:lnTo>
                  <a:lnTo>
                    <a:pt x="483793" y="466382"/>
                  </a:lnTo>
                  <a:lnTo>
                    <a:pt x="469569" y="546976"/>
                  </a:lnTo>
                  <a:lnTo>
                    <a:pt x="467677" y="564464"/>
                  </a:lnTo>
                  <a:lnTo>
                    <a:pt x="439153" y="566077"/>
                  </a:lnTo>
                  <a:lnTo>
                    <a:pt x="387273" y="573062"/>
                  </a:lnTo>
                  <a:lnTo>
                    <a:pt x="339026" y="585165"/>
                  </a:lnTo>
                  <a:lnTo>
                    <a:pt x="302577" y="599668"/>
                  </a:lnTo>
                  <a:lnTo>
                    <a:pt x="317385" y="607517"/>
                  </a:lnTo>
                  <a:lnTo>
                    <a:pt x="363562" y="623125"/>
                  </a:lnTo>
                  <a:lnTo>
                    <a:pt x="408609" y="633628"/>
                  </a:lnTo>
                  <a:lnTo>
                    <a:pt x="460121" y="640334"/>
                  </a:lnTo>
                  <a:lnTo>
                    <a:pt x="460362" y="640359"/>
                  </a:lnTo>
                  <a:lnTo>
                    <a:pt x="457555" y="714933"/>
                  </a:lnTo>
                  <a:lnTo>
                    <a:pt x="458736" y="759929"/>
                  </a:lnTo>
                  <a:lnTo>
                    <a:pt x="458165" y="759955"/>
                  </a:lnTo>
                  <a:lnTo>
                    <a:pt x="431850" y="761758"/>
                  </a:lnTo>
                  <a:lnTo>
                    <a:pt x="382905" y="768743"/>
                  </a:lnTo>
                  <a:lnTo>
                    <a:pt x="335889" y="780618"/>
                  </a:lnTo>
                  <a:lnTo>
                    <a:pt x="299440" y="795134"/>
                  </a:lnTo>
                  <a:lnTo>
                    <a:pt x="314032" y="802982"/>
                  </a:lnTo>
                  <a:lnTo>
                    <a:pt x="360426" y="818591"/>
                  </a:lnTo>
                  <a:lnTo>
                    <a:pt x="408127" y="829589"/>
                  </a:lnTo>
                  <a:lnTo>
                    <a:pt x="462851" y="836180"/>
                  </a:lnTo>
                  <a:lnTo>
                    <a:pt x="463232" y="836206"/>
                  </a:lnTo>
                  <a:lnTo>
                    <a:pt x="466496" y="873302"/>
                  </a:lnTo>
                  <a:lnTo>
                    <a:pt x="471055" y="901852"/>
                  </a:lnTo>
                  <a:lnTo>
                    <a:pt x="473405" y="911529"/>
                  </a:lnTo>
                  <a:lnTo>
                    <a:pt x="478129" y="925728"/>
                  </a:lnTo>
                  <a:lnTo>
                    <a:pt x="503897" y="991374"/>
                  </a:lnTo>
                  <a:lnTo>
                    <a:pt x="503174" y="837349"/>
                  </a:lnTo>
                  <a:lnTo>
                    <a:pt x="503897" y="837349"/>
                  </a:lnTo>
                  <a:lnTo>
                    <a:pt x="503897" y="759117"/>
                  </a:lnTo>
                  <a:lnTo>
                    <a:pt x="502805" y="759117"/>
                  </a:lnTo>
                  <a:lnTo>
                    <a:pt x="502259" y="641896"/>
                  </a:lnTo>
                  <a:lnTo>
                    <a:pt x="503897" y="641896"/>
                  </a:lnTo>
                  <a:lnTo>
                    <a:pt x="503897" y="563714"/>
                  </a:lnTo>
                  <a:close/>
                </a:path>
                <a:path w="504190" h="991870">
                  <a:moveTo>
                    <a:pt x="503897" y="0"/>
                  </a:moveTo>
                  <a:lnTo>
                    <a:pt x="474484" y="88773"/>
                  </a:lnTo>
                  <a:lnTo>
                    <a:pt x="453999" y="134277"/>
                  </a:lnTo>
                  <a:lnTo>
                    <a:pt x="443306" y="146989"/>
                  </a:lnTo>
                  <a:lnTo>
                    <a:pt x="434708" y="154419"/>
                  </a:lnTo>
                  <a:lnTo>
                    <a:pt x="432358" y="154800"/>
                  </a:lnTo>
                  <a:lnTo>
                    <a:pt x="418680" y="162229"/>
                  </a:lnTo>
                  <a:lnTo>
                    <a:pt x="382536" y="172123"/>
                  </a:lnTo>
                  <a:lnTo>
                    <a:pt x="352171" y="176745"/>
                  </a:lnTo>
                  <a:lnTo>
                    <a:pt x="319976" y="179095"/>
                  </a:lnTo>
                  <a:lnTo>
                    <a:pt x="286931" y="179438"/>
                  </a:lnTo>
                  <a:lnTo>
                    <a:pt x="253758" y="178117"/>
                  </a:lnTo>
                  <a:lnTo>
                    <a:pt x="204635" y="172910"/>
                  </a:lnTo>
                  <a:lnTo>
                    <a:pt x="159499" y="163410"/>
                  </a:lnTo>
                  <a:lnTo>
                    <a:pt x="119621" y="139166"/>
                  </a:lnTo>
                  <a:lnTo>
                    <a:pt x="50520" y="62750"/>
                  </a:lnTo>
                  <a:lnTo>
                    <a:pt x="0" y="8597"/>
                  </a:lnTo>
                  <a:lnTo>
                    <a:pt x="22758" y="71869"/>
                  </a:lnTo>
                  <a:lnTo>
                    <a:pt x="43789" y="118059"/>
                  </a:lnTo>
                  <a:lnTo>
                    <a:pt x="75057" y="173964"/>
                  </a:lnTo>
                  <a:lnTo>
                    <a:pt x="101244" y="206400"/>
                  </a:lnTo>
                  <a:lnTo>
                    <a:pt x="136042" y="226339"/>
                  </a:lnTo>
                  <a:lnTo>
                    <a:pt x="172173" y="239141"/>
                  </a:lnTo>
                  <a:lnTo>
                    <a:pt x="246646" y="254330"/>
                  </a:lnTo>
                  <a:lnTo>
                    <a:pt x="284988" y="257225"/>
                  </a:lnTo>
                  <a:lnTo>
                    <a:pt x="304165" y="257606"/>
                  </a:lnTo>
                  <a:lnTo>
                    <a:pt x="323532" y="257035"/>
                  </a:lnTo>
                  <a:lnTo>
                    <a:pt x="362381" y="253314"/>
                  </a:lnTo>
                  <a:lnTo>
                    <a:pt x="400596" y="245503"/>
                  </a:lnTo>
                  <a:lnTo>
                    <a:pt x="447357" y="227469"/>
                  </a:lnTo>
                  <a:lnTo>
                    <a:pt x="480834" y="204838"/>
                  </a:lnTo>
                  <a:lnTo>
                    <a:pt x="502805" y="164617"/>
                  </a:lnTo>
                  <a:lnTo>
                    <a:pt x="503897" y="168097"/>
                  </a:lnTo>
                  <a:lnTo>
                    <a:pt x="503897" y="2349"/>
                  </a:lnTo>
                  <a:lnTo>
                    <a:pt x="503897" y="0"/>
                  </a:lnTo>
                  <a:close/>
                </a:path>
              </a:pathLst>
            </a:custGeom>
            <a:solidFill>
              <a:srgbClr val="F9A72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8218825" y="4871198"/>
              <a:ext cx="1138555" cy="1040130"/>
            </a:xfrm>
            <a:custGeom>
              <a:avLst/>
              <a:gdLst/>
              <a:ahLst/>
              <a:cxnLst/>
              <a:rect l="l" t="t" r="r" b="b"/>
              <a:pathLst>
                <a:path w="1138554" h="1040129">
                  <a:moveTo>
                    <a:pt x="535717" y="1039889"/>
                  </a:moveTo>
                  <a:lnTo>
                    <a:pt x="483226" y="1036059"/>
                  </a:lnTo>
                  <a:lnTo>
                    <a:pt x="428923" y="1026901"/>
                  </a:lnTo>
                  <a:lnTo>
                    <a:pt x="373588" y="1011958"/>
                  </a:lnTo>
                  <a:lnTo>
                    <a:pt x="318000" y="990772"/>
                  </a:lnTo>
                  <a:lnTo>
                    <a:pt x="274621" y="970214"/>
                  </a:lnTo>
                  <a:lnTo>
                    <a:pt x="224767" y="944062"/>
                  </a:lnTo>
                  <a:lnTo>
                    <a:pt x="172252" y="914334"/>
                  </a:lnTo>
                  <a:lnTo>
                    <a:pt x="120893" y="883047"/>
                  </a:lnTo>
                  <a:lnTo>
                    <a:pt x="74506" y="852217"/>
                  </a:lnTo>
                  <a:lnTo>
                    <a:pt x="36906" y="823864"/>
                  </a:lnTo>
                  <a:lnTo>
                    <a:pt x="4087" y="777998"/>
                  </a:lnTo>
                  <a:lnTo>
                    <a:pt x="0" y="736742"/>
                  </a:lnTo>
                  <a:lnTo>
                    <a:pt x="391" y="697190"/>
                  </a:lnTo>
                  <a:lnTo>
                    <a:pt x="515" y="684681"/>
                  </a:lnTo>
                  <a:lnTo>
                    <a:pt x="566" y="679593"/>
                  </a:lnTo>
                  <a:lnTo>
                    <a:pt x="6705" y="609909"/>
                  </a:lnTo>
                  <a:lnTo>
                    <a:pt x="19336" y="531049"/>
                  </a:lnTo>
                  <a:lnTo>
                    <a:pt x="34900" y="458217"/>
                  </a:lnTo>
                  <a:lnTo>
                    <a:pt x="51196" y="394996"/>
                  </a:lnTo>
                  <a:lnTo>
                    <a:pt x="67932" y="340333"/>
                  </a:lnTo>
                  <a:lnTo>
                    <a:pt x="84815" y="293173"/>
                  </a:lnTo>
                  <a:lnTo>
                    <a:pt x="101552" y="252464"/>
                  </a:lnTo>
                  <a:lnTo>
                    <a:pt x="117848" y="217151"/>
                  </a:lnTo>
                  <a:lnTo>
                    <a:pt x="147949" y="158501"/>
                  </a:lnTo>
                  <a:lnTo>
                    <a:pt x="191995" y="94695"/>
                  </a:lnTo>
                  <a:lnTo>
                    <a:pt x="232632" y="49141"/>
                  </a:lnTo>
                  <a:lnTo>
                    <a:pt x="267186" y="20738"/>
                  </a:lnTo>
                  <a:lnTo>
                    <a:pt x="324721" y="4365"/>
                  </a:lnTo>
                  <a:lnTo>
                    <a:pt x="377551" y="981"/>
                  </a:lnTo>
                  <a:lnTo>
                    <a:pt x="437850" y="0"/>
                  </a:lnTo>
                  <a:lnTo>
                    <a:pt x="491994" y="3183"/>
                  </a:lnTo>
                  <a:lnTo>
                    <a:pt x="545785" y="27616"/>
                  </a:lnTo>
                  <a:lnTo>
                    <a:pt x="563963" y="63092"/>
                  </a:lnTo>
                  <a:lnTo>
                    <a:pt x="580949" y="114620"/>
                  </a:lnTo>
                  <a:lnTo>
                    <a:pt x="581627" y="136023"/>
                  </a:lnTo>
                  <a:lnTo>
                    <a:pt x="577834" y="155373"/>
                  </a:lnTo>
                  <a:lnTo>
                    <a:pt x="574235" y="167883"/>
                  </a:lnTo>
                  <a:lnTo>
                    <a:pt x="377029" y="167883"/>
                  </a:lnTo>
                  <a:lnTo>
                    <a:pt x="359639" y="174944"/>
                  </a:lnTo>
                  <a:lnTo>
                    <a:pt x="323082" y="201111"/>
                  </a:lnTo>
                  <a:lnTo>
                    <a:pt x="292395" y="262975"/>
                  </a:lnTo>
                  <a:lnTo>
                    <a:pt x="283721" y="312597"/>
                  </a:lnTo>
                  <a:lnTo>
                    <a:pt x="291026" y="374680"/>
                  </a:lnTo>
                  <a:lnTo>
                    <a:pt x="304483" y="447563"/>
                  </a:lnTo>
                  <a:lnTo>
                    <a:pt x="305442" y="509450"/>
                  </a:lnTo>
                  <a:lnTo>
                    <a:pt x="297238" y="558291"/>
                  </a:lnTo>
                  <a:lnTo>
                    <a:pt x="283208" y="592033"/>
                  </a:lnTo>
                  <a:lnTo>
                    <a:pt x="1098143" y="592033"/>
                  </a:lnTo>
                  <a:lnTo>
                    <a:pt x="1100939" y="603296"/>
                  </a:lnTo>
                  <a:lnTo>
                    <a:pt x="798399" y="603296"/>
                  </a:lnTo>
                  <a:lnTo>
                    <a:pt x="795950" y="608256"/>
                  </a:lnTo>
                  <a:lnTo>
                    <a:pt x="806181" y="636964"/>
                  </a:lnTo>
                  <a:lnTo>
                    <a:pt x="830889" y="697190"/>
                  </a:lnTo>
                  <a:lnTo>
                    <a:pt x="843099" y="733992"/>
                  </a:lnTo>
                  <a:lnTo>
                    <a:pt x="848529" y="769657"/>
                  </a:lnTo>
                  <a:lnTo>
                    <a:pt x="846996" y="803784"/>
                  </a:lnTo>
                  <a:lnTo>
                    <a:pt x="838316" y="835967"/>
                  </a:lnTo>
                  <a:lnTo>
                    <a:pt x="855761" y="853461"/>
                  </a:lnTo>
                  <a:lnTo>
                    <a:pt x="862889" y="860705"/>
                  </a:lnTo>
                  <a:lnTo>
                    <a:pt x="868808" y="866850"/>
                  </a:lnTo>
                  <a:lnTo>
                    <a:pt x="912591" y="910633"/>
                  </a:lnTo>
                  <a:lnTo>
                    <a:pt x="905298" y="911128"/>
                  </a:lnTo>
                  <a:lnTo>
                    <a:pt x="897932" y="912539"/>
                  </a:lnTo>
                  <a:lnTo>
                    <a:pt x="890272" y="914756"/>
                  </a:lnTo>
                  <a:lnTo>
                    <a:pt x="882099" y="917670"/>
                  </a:lnTo>
                  <a:lnTo>
                    <a:pt x="873951" y="920015"/>
                  </a:lnTo>
                  <a:lnTo>
                    <a:pt x="866462" y="922947"/>
                  </a:lnTo>
                  <a:lnTo>
                    <a:pt x="859560" y="926466"/>
                  </a:lnTo>
                  <a:lnTo>
                    <a:pt x="853171" y="930570"/>
                  </a:lnTo>
                  <a:lnTo>
                    <a:pt x="851607" y="931743"/>
                  </a:lnTo>
                  <a:lnTo>
                    <a:pt x="850044" y="932525"/>
                  </a:lnTo>
                  <a:lnTo>
                    <a:pt x="837992" y="941589"/>
                  </a:lnTo>
                  <a:lnTo>
                    <a:pt x="827028" y="950507"/>
                  </a:lnTo>
                  <a:lnTo>
                    <a:pt x="814671" y="960305"/>
                  </a:lnTo>
                  <a:lnTo>
                    <a:pt x="800006" y="970835"/>
                  </a:lnTo>
                  <a:lnTo>
                    <a:pt x="799615" y="970835"/>
                  </a:lnTo>
                  <a:lnTo>
                    <a:pt x="798833" y="971617"/>
                  </a:lnTo>
                  <a:lnTo>
                    <a:pt x="798442" y="971617"/>
                  </a:lnTo>
                  <a:lnTo>
                    <a:pt x="777100" y="984420"/>
                  </a:lnTo>
                  <a:lnTo>
                    <a:pt x="750261" y="997516"/>
                  </a:lnTo>
                  <a:lnTo>
                    <a:pt x="716532" y="1010758"/>
                  </a:lnTo>
                  <a:lnTo>
                    <a:pt x="674520" y="1024000"/>
                  </a:lnTo>
                  <a:lnTo>
                    <a:pt x="632143" y="1033402"/>
                  </a:lnTo>
                  <a:lnTo>
                    <a:pt x="585616" y="1038851"/>
                  </a:lnTo>
                  <a:lnTo>
                    <a:pt x="535717" y="1039889"/>
                  </a:lnTo>
                  <a:close/>
                </a:path>
                <a:path w="1138554" h="1040129">
                  <a:moveTo>
                    <a:pt x="428191" y="229160"/>
                  </a:moveTo>
                  <a:lnTo>
                    <a:pt x="390461" y="207787"/>
                  </a:lnTo>
                  <a:lnTo>
                    <a:pt x="372930" y="175683"/>
                  </a:lnTo>
                  <a:lnTo>
                    <a:pt x="377029" y="167883"/>
                  </a:lnTo>
                  <a:lnTo>
                    <a:pt x="574235" y="167883"/>
                  </a:lnTo>
                  <a:lnTo>
                    <a:pt x="572204" y="174944"/>
                  </a:lnTo>
                  <a:lnTo>
                    <a:pt x="542389" y="197593"/>
                  </a:lnTo>
                  <a:lnTo>
                    <a:pt x="535224" y="208313"/>
                  </a:lnTo>
                  <a:lnTo>
                    <a:pt x="529988" y="211666"/>
                  </a:lnTo>
                  <a:lnTo>
                    <a:pt x="495478" y="211666"/>
                  </a:lnTo>
                  <a:lnTo>
                    <a:pt x="489126" y="219875"/>
                  </a:lnTo>
                  <a:lnTo>
                    <a:pt x="448568" y="219875"/>
                  </a:lnTo>
                  <a:lnTo>
                    <a:pt x="440377" y="228622"/>
                  </a:lnTo>
                  <a:lnTo>
                    <a:pt x="428191" y="229160"/>
                  </a:lnTo>
                  <a:close/>
                </a:path>
                <a:path w="1138554" h="1040129">
                  <a:moveTo>
                    <a:pt x="553243" y="198949"/>
                  </a:moveTo>
                  <a:lnTo>
                    <a:pt x="542389" y="197593"/>
                  </a:lnTo>
                  <a:lnTo>
                    <a:pt x="555326" y="197593"/>
                  </a:lnTo>
                  <a:lnTo>
                    <a:pt x="553243" y="198949"/>
                  </a:lnTo>
                  <a:close/>
                </a:path>
                <a:path w="1138554" h="1040129">
                  <a:moveTo>
                    <a:pt x="508580" y="218318"/>
                  </a:moveTo>
                  <a:lnTo>
                    <a:pt x="495478" y="211666"/>
                  </a:lnTo>
                  <a:lnTo>
                    <a:pt x="529988" y="211666"/>
                  </a:lnTo>
                  <a:lnTo>
                    <a:pt x="522891" y="216211"/>
                  </a:lnTo>
                  <a:lnTo>
                    <a:pt x="508580" y="218318"/>
                  </a:lnTo>
                  <a:close/>
                </a:path>
                <a:path w="1138554" h="1040129">
                  <a:moveTo>
                    <a:pt x="473196" y="227205"/>
                  </a:moveTo>
                  <a:lnTo>
                    <a:pt x="458592" y="225813"/>
                  </a:lnTo>
                  <a:lnTo>
                    <a:pt x="458912" y="225813"/>
                  </a:lnTo>
                  <a:lnTo>
                    <a:pt x="448568" y="219875"/>
                  </a:lnTo>
                  <a:lnTo>
                    <a:pt x="489126" y="219875"/>
                  </a:lnTo>
                  <a:lnTo>
                    <a:pt x="486829" y="222844"/>
                  </a:lnTo>
                  <a:lnTo>
                    <a:pt x="473196" y="227205"/>
                  </a:lnTo>
                  <a:close/>
                </a:path>
                <a:path w="1138554" h="1040129">
                  <a:moveTo>
                    <a:pt x="1087981" y="550986"/>
                  </a:moveTo>
                  <a:lnTo>
                    <a:pt x="709703" y="550986"/>
                  </a:lnTo>
                  <a:lnTo>
                    <a:pt x="746144" y="510715"/>
                  </a:lnTo>
                  <a:lnTo>
                    <a:pt x="784271" y="476271"/>
                  </a:lnTo>
                  <a:lnTo>
                    <a:pt x="823718" y="448790"/>
                  </a:lnTo>
                  <a:lnTo>
                    <a:pt x="864117" y="429409"/>
                  </a:lnTo>
                  <a:lnTo>
                    <a:pt x="905917" y="419089"/>
                  </a:lnTo>
                  <a:lnTo>
                    <a:pt x="948112" y="419370"/>
                  </a:lnTo>
                  <a:lnTo>
                    <a:pt x="990438" y="431380"/>
                  </a:lnTo>
                  <a:lnTo>
                    <a:pt x="1032632" y="456242"/>
                  </a:lnTo>
                  <a:lnTo>
                    <a:pt x="1074432" y="495084"/>
                  </a:lnTo>
                  <a:lnTo>
                    <a:pt x="1087981" y="550986"/>
                  </a:lnTo>
                  <a:close/>
                </a:path>
                <a:path w="1138554" h="1040129">
                  <a:moveTo>
                    <a:pt x="1098143" y="592033"/>
                  </a:moveTo>
                  <a:lnTo>
                    <a:pt x="283208" y="592033"/>
                  </a:lnTo>
                  <a:lnTo>
                    <a:pt x="338328" y="579132"/>
                  </a:lnTo>
                  <a:lnTo>
                    <a:pt x="360201" y="555452"/>
                  </a:lnTo>
                  <a:lnTo>
                    <a:pt x="416020" y="512328"/>
                  </a:lnTo>
                  <a:lnTo>
                    <a:pt x="450789" y="496611"/>
                  </a:lnTo>
                  <a:lnTo>
                    <a:pt x="490680" y="487274"/>
                  </a:lnTo>
                  <a:lnTo>
                    <a:pt x="536105" y="486180"/>
                  </a:lnTo>
                  <a:lnTo>
                    <a:pt x="586862" y="495084"/>
                  </a:lnTo>
                  <a:lnTo>
                    <a:pt x="587179" y="495084"/>
                  </a:lnTo>
                  <a:lnTo>
                    <a:pt x="645205" y="516173"/>
                  </a:lnTo>
                  <a:lnTo>
                    <a:pt x="709703" y="550986"/>
                  </a:lnTo>
                  <a:lnTo>
                    <a:pt x="1087981" y="550986"/>
                  </a:lnTo>
                  <a:lnTo>
                    <a:pt x="1089063" y="555452"/>
                  </a:lnTo>
                  <a:lnTo>
                    <a:pt x="1098143" y="592033"/>
                  </a:lnTo>
                  <a:close/>
                </a:path>
                <a:path w="1138554" h="1040129">
                  <a:moveTo>
                    <a:pt x="1108834" y="937607"/>
                  </a:moveTo>
                  <a:lnTo>
                    <a:pt x="1071403" y="926759"/>
                  </a:lnTo>
                  <a:lnTo>
                    <a:pt x="1025176" y="905942"/>
                  </a:lnTo>
                  <a:lnTo>
                    <a:pt x="972192" y="870637"/>
                  </a:lnTo>
                  <a:lnTo>
                    <a:pt x="931086" y="831411"/>
                  </a:lnTo>
                  <a:lnTo>
                    <a:pt x="900601" y="792597"/>
                  </a:lnTo>
                  <a:lnTo>
                    <a:pt x="879478" y="758531"/>
                  </a:lnTo>
                  <a:lnTo>
                    <a:pt x="856531" y="711642"/>
                  </a:lnTo>
                  <a:lnTo>
                    <a:pt x="836667" y="652735"/>
                  </a:lnTo>
                  <a:lnTo>
                    <a:pt x="828934" y="615879"/>
                  </a:lnTo>
                  <a:lnTo>
                    <a:pt x="817597" y="615097"/>
                  </a:lnTo>
                  <a:lnTo>
                    <a:pt x="811733" y="614315"/>
                  </a:lnTo>
                  <a:lnTo>
                    <a:pt x="798399" y="603296"/>
                  </a:lnTo>
                  <a:lnTo>
                    <a:pt x="1100939" y="603296"/>
                  </a:lnTo>
                  <a:lnTo>
                    <a:pt x="1116970" y="670535"/>
                  </a:lnTo>
                  <a:lnTo>
                    <a:pt x="1127967" y="724214"/>
                  </a:lnTo>
                  <a:lnTo>
                    <a:pt x="1135511" y="774788"/>
                  </a:lnTo>
                  <a:lnTo>
                    <a:pt x="1138486" y="821836"/>
                  </a:lnTo>
                  <a:lnTo>
                    <a:pt x="1135775" y="864936"/>
                  </a:lnTo>
                  <a:lnTo>
                    <a:pt x="1126264" y="903667"/>
                  </a:lnTo>
                  <a:lnTo>
                    <a:pt x="1108834" y="937607"/>
                  </a:lnTo>
                  <a:close/>
                </a:path>
              </a:pathLst>
            </a:custGeom>
            <a:solidFill>
              <a:srgbClr val="FFB9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8391398" y="5235371"/>
              <a:ext cx="936625" cy="676275"/>
            </a:xfrm>
            <a:custGeom>
              <a:avLst/>
              <a:gdLst/>
              <a:ahLst/>
              <a:cxnLst/>
              <a:rect l="l" t="t" r="r" b="b"/>
              <a:pathLst>
                <a:path w="936625" h="676275">
                  <a:moveTo>
                    <a:pt x="467537" y="497128"/>
                  </a:moveTo>
                  <a:lnTo>
                    <a:pt x="323634" y="447675"/>
                  </a:lnTo>
                  <a:lnTo>
                    <a:pt x="254190" y="405536"/>
                  </a:lnTo>
                  <a:lnTo>
                    <a:pt x="239877" y="347611"/>
                  </a:lnTo>
                  <a:lnTo>
                    <a:pt x="261366" y="250812"/>
                  </a:lnTo>
                  <a:lnTo>
                    <a:pt x="284073" y="191198"/>
                  </a:lnTo>
                  <a:lnTo>
                    <a:pt x="313575" y="155638"/>
                  </a:lnTo>
                  <a:lnTo>
                    <a:pt x="374218" y="129895"/>
                  </a:lnTo>
                  <a:lnTo>
                    <a:pt x="395960" y="126301"/>
                  </a:lnTo>
                  <a:lnTo>
                    <a:pt x="395452" y="125869"/>
                  </a:lnTo>
                  <a:lnTo>
                    <a:pt x="332689" y="121196"/>
                  </a:lnTo>
                  <a:lnTo>
                    <a:pt x="279107" y="131914"/>
                  </a:lnTo>
                  <a:lnTo>
                    <a:pt x="233946" y="153860"/>
                  </a:lnTo>
                  <a:lnTo>
                    <a:pt x="196456" y="182892"/>
                  </a:lnTo>
                  <a:lnTo>
                    <a:pt x="165862" y="214884"/>
                  </a:lnTo>
                  <a:lnTo>
                    <a:pt x="110705" y="227711"/>
                  </a:lnTo>
                  <a:lnTo>
                    <a:pt x="148717" y="371487"/>
                  </a:lnTo>
                  <a:lnTo>
                    <a:pt x="198551" y="447471"/>
                  </a:lnTo>
                  <a:lnTo>
                    <a:pt x="293674" y="480936"/>
                  </a:lnTo>
                  <a:lnTo>
                    <a:pt x="467537" y="497128"/>
                  </a:lnTo>
                  <a:close/>
                </a:path>
                <a:path w="936625" h="676275">
                  <a:moveTo>
                    <a:pt x="936256" y="573443"/>
                  </a:moveTo>
                  <a:lnTo>
                    <a:pt x="898829" y="562597"/>
                  </a:lnTo>
                  <a:lnTo>
                    <a:pt x="852601" y="541782"/>
                  </a:lnTo>
                  <a:lnTo>
                    <a:pt x="799617" y="506476"/>
                  </a:lnTo>
                  <a:lnTo>
                    <a:pt x="768019" y="457835"/>
                  </a:lnTo>
                  <a:lnTo>
                    <a:pt x="749731" y="407962"/>
                  </a:lnTo>
                  <a:lnTo>
                    <a:pt x="735164" y="362140"/>
                  </a:lnTo>
                  <a:lnTo>
                    <a:pt x="723874" y="320865"/>
                  </a:lnTo>
                  <a:lnTo>
                    <a:pt x="704456" y="224599"/>
                  </a:lnTo>
                  <a:lnTo>
                    <a:pt x="701052" y="183743"/>
                  </a:lnTo>
                  <a:lnTo>
                    <a:pt x="702525" y="157403"/>
                  </a:lnTo>
                  <a:lnTo>
                    <a:pt x="735736" y="84074"/>
                  </a:lnTo>
                  <a:lnTo>
                    <a:pt x="777544" y="42710"/>
                  </a:lnTo>
                  <a:lnTo>
                    <a:pt x="820280" y="15201"/>
                  </a:lnTo>
                  <a:lnTo>
                    <a:pt x="852601" y="0"/>
                  </a:lnTo>
                  <a:lnTo>
                    <a:pt x="816343" y="4546"/>
                  </a:lnTo>
                  <a:lnTo>
                    <a:pt x="768819" y="15430"/>
                  </a:lnTo>
                  <a:lnTo>
                    <a:pt x="713587" y="35763"/>
                  </a:lnTo>
                  <a:lnTo>
                    <a:pt x="654240" y="68605"/>
                  </a:lnTo>
                  <a:lnTo>
                    <a:pt x="613384" y="99669"/>
                  </a:lnTo>
                  <a:lnTo>
                    <a:pt x="580656" y="131216"/>
                  </a:lnTo>
                  <a:lnTo>
                    <a:pt x="555447" y="160997"/>
                  </a:lnTo>
                  <a:lnTo>
                    <a:pt x="537121" y="186740"/>
                  </a:lnTo>
                  <a:lnTo>
                    <a:pt x="583844" y="241858"/>
                  </a:lnTo>
                  <a:lnTo>
                    <a:pt x="633755" y="304609"/>
                  </a:lnTo>
                  <a:lnTo>
                    <a:pt x="661885" y="343839"/>
                  </a:lnTo>
                  <a:lnTo>
                    <a:pt x="670521" y="369824"/>
                  </a:lnTo>
                  <a:lnTo>
                    <a:pt x="675944" y="405485"/>
                  </a:lnTo>
                  <a:lnTo>
                    <a:pt x="674420" y="439623"/>
                  </a:lnTo>
                  <a:lnTo>
                    <a:pt x="647788" y="505307"/>
                  </a:lnTo>
                  <a:lnTo>
                    <a:pt x="620547" y="535635"/>
                  </a:lnTo>
                  <a:lnTo>
                    <a:pt x="583831" y="562292"/>
                  </a:lnTo>
                  <a:lnTo>
                    <a:pt x="537451" y="584822"/>
                  </a:lnTo>
                  <a:lnTo>
                    <a:pt x="481228" y="602754"/>
                  </a:lnTo>
                  <a:lnTo>
                    <a:pt x="348792" y="609015"/>
                  </a:lnTo>
                  <a:lnTo>
                    <a:pt x="196900" y="591540"/>
                  </a:lnTo>
                  <a:lnTo>
                    <a:pt x="0" y="537870"/>
                  </a:lnTo>
                  <a:lnTo>
                    <a:pt x="43446" y="562787"/>
                  </a:lnTo>
                  <a:lnTo>
                    <a:pt x="113626" y="609384"/>
                  </a:lnTo>
                  <a:lnTo>
                    <a:pt x="201015" y="647788"/>
                  </a:lnTo>
                  <a:lnTo>
                    <a:pt x="256349" y="662736"/>
                  </a:lnTo>
                  <a:lnTo>
                    <a:pt x="310642" y="671893"/>
                  </a:lnTo>
                  <a:lnTo>
                    <a:pt x="363143" y="675728"/>
                  </a:lnTo>
                  <a:lnTo>
                    <a:pt x="413042" y="674687"/>
                  </a:lnTo>
                  <a:lnTo>
                    <a:pt x="459562" y="669239"/>
                  </a:lnTo>
                  <a:lnTo>
                    <a:pt x="501942" y="659828"/>
                  </a:lnTo>
                  <a:lnTo>
                    <a:pt x="543953" y="647522"/>
                  </a:lnTo>
                  <a:lnTo>
                    <a:pt x="603199" y="623493"/>
                  </a:lnTo>
                  <a:lnTo>
                    <a:pt x="623658" y="609015"/>
                  </a:lnTo>
                  <a:lnTo>
                    <a:pt x="625868" y="607453"/>
                  </a:lnTo>
                  <a:lnTo>
                    <a:pt x="626249" y="607453"/>
                  </a:lnTo>
                  <a:lnTo>
                    <a:pt x="627037" y="606666"/>
                  </a:lnTo>
                  <a:lnTo>
                    <a:pt x="627430" y="606666"/>
                  </a:lnTo>
                  <a:lnTo>
                    <a:pt x="636104" y="598716"/>
                  </a:lnTo>
                  <a:lnTo>
                    <a:pt x="646976" y="589419"/>
                  </a:lnTo>
                  <a:lnTo>
                    <a:pt x="660196" y="579462"/>
                  </a:lnTo>
                  <a:lnTo>
                    <a:pt x="675906" y="569531"/>
                  </a:lnTo>
                  <a:lnTo>
                    <a:pt x="677468" y="568363"/>
                  </a:lnTo>
                  <a:lnTo>
                    <a:pt x="679030" y="567575"/>
                  </a:lnTo>
                  <a:lnTo>
                    <a:pt x="680593" y="566407"/>
                  </a:lnTo>
                  <a:lnTo>
                    <a:pt x="687260" y="562952"/>
                  </a:lnTo>
                  <a:lnTo>
                    <a:pt x="694321" y="559663"/>
                  </a:lnTo>
                  <a:lnTo>
                    <a:pt x="701763" y="556514"/>
                  </a:lnTo>
                  <a:lnTo>
                    <a:pt x="709523" y="553504"/>
                  </a:lnTo>
                  <a:lnTo>
                    <a:pt x="738936" y="552310"/>
                  </a:lnTo>
                  <a:lnTo>
                    <a:pt x="756043" y="567385"/>
                  </a:lnTo>
                  <a:lnTo>
                    <a:pt x="776363" y="597700"/>
                  </a:lnTo>
                  <a:lnTo>
                    <a:pt x="815467" y="642239"/>
                  </a:lnTo>
                  <a:lnTo>
                    <a:pt x="815467" y="642632"/>
                  </a:lnTo>
                  <a:lnTo>
                    <a:pt x="816241" y="643026"/>
                  </a:lnTo>
                  <a:lnTo>
                    <a:pt x="817803" y="644588"/>
                  </a:lnTo>
                  <a:lnTo>
                    <a:pt x="857758" y="632371"/>
                  </a:lnTo>
                  <a:lnTo>
                    <a:pt x="890524" y="616343"/>
                  </a:lnTo>
                  <a:lnTo>
                    <a:pt x="916533" y="596646"/>
                  </a:lnTo>
                  <a:lnTo>
                    <a:pt x="936256" y="573443"/>
                  </a:lnTo>
                  <a:close/>
                </a:path>
              </a:pathLst>
            </a:custGeom>
            <a:solidFill>
              <a:srgbClr val="F9A72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207256" y="5808805"/>
              <a:ext cx="122358" cy="240807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8218891" y="4964142"/>
              <a:ext cx="634365" cy="939800"/>
            </a:xfrm>
            <a:custGeom>
              <a:avLst/>
              <a:gdLst/>
              <a:ahLst/>
              <a:cxnLst/>
              <a:rect l="l" t="t" r="r" b="b"/>
              <a:pathLst>
                <a:path w="634365" h="939800">
                  <a:moveTo>
                    <a:pt x="458158" y="939266"/>
                  </a:moveTo>
                  <a:lnTo>
                    <a:pt x="388368" y="923429"/>
                  </a:lnTo>
                  <a:lnTo>
                    <a:pt x="317817" y="897711"/>
                  </a:lnTo>
                  <a:lnTo>
                    <a:pt x="274513" y="877162"/>
                  </a:lnTo>
                  <a:lnTo>
                    <a:pt x="224693" y="851036"/>
                  </a:lnTo>
                  <a:lnTo>
                    <a:pt x="172189" y="821347"/>
                  </a:lnTo>
                  <a:lnTo>
                    <a:pt x="120835" y="790109"/>
                  </a:lnTo>
                  <a:lnTo>
                    <a:pt x="74464" y="759339"/>
                  </a:lnTo>
                  <a:lnTo>
                    <a:pt x="36908" y="731049"/>
                  </a:lnTo>
                  <a:lnTo>
                    <a:pt x="4123" y="685140"/>
                  </a:lnTo>
                  <a:lnTo>
                    <a:pt x="0" y="643854"/>
                  </a:lnTo>
                  <a:lnTo>
                    <a:pt x="530" y="586715"/>
                  </a:lnTo>
                  <a:lnTo>
                    <a:pt x="6614" y="517039"/>
                  </a:lnTo>
                  <a:lnTo>
                    <a:pt x="19153" y="438144"/>
                  </a:lnTo>
                  <a:lnTo>
                    <a:pt x="34802" y="365347"/>
                  </a:lnTo>
                  <a:lnTo>
                    <a:pt x="51153" y="302143"/>
                  </a:lnTo>
                  <a:lnTo>
                    <a:pt x="67919" y="247479"/>
                  </a:lnTo>
                  <a:lnTo>
                    <a:pt x="84813" y="200303"/>
                  </a:lnTo>
                  <a:lnTo>
                    <a:pt x="101548" y="159560"/>
                  </a:lnTo>
                  <a:lnTo>
                    <a:pt x="117836" y="124197"/>
                  </a:lnTo>
                  <a:lnTo>
                    <a:pt x="147923" y="65401"/>
                  </a:lnTo>
                  <a:lnTo>
                    <a:pt x="193387" y="0"/>
                  </a:lnTo>
                  <a:lnTo>
                    <a:pt x="178037" y="31019"/>
                  </a:lnTo>
                  <a:lnTo>
                    <a:pt x="166491" y="65717"/>
                  </a:lnTo>
                  <a:lnTo>
                    <a:pt x="157580" y="104760"/>
                  </a:lnTo>
                  <a:lnTo>
                    <a:pt x="150135" y="148817"/>
                  </a:lnTo>
                  <a:lnTo>
                    <a:pt x="134963" y="254640"/>
                  </a:lnTo>
                  <a:lnTo>
                    <a:pt x="124897" y="317740"/>
                  </a:lnTo>
                  <a:lnTo>
                    <a:pt x="115131" y="369391"/>
                  </a:lnTo>
                  <a:lnTo>
                    <a:pt x="96429" y="460503"/>
                  </a:lnTo>
                  <a:lnTo>
                    <a:pt x="90050" y="500893"/>
                  </a:lnTo>
                  <a:lnTo>
                    <a:pt x="87358" y="538460"/>
                  </a:lnTo>
                  <a:lnTo>
                    <a:pt x="89631" y="573667"/>
                  </a:lnTo>
                  <a:lnTo>
                    <a:pt x="98149" y="606981"/>
                  </a:lnTo>
                  <a:lnTo>
                    <a:pt x="139034" y="669785"/>
                  </a:lnTo>
                  <a:lnTo>
                    <a:pt x="173959" y="700206"/>
                  </a:lnTo>
                  <a:lnTo>
                    <a:pt x="220243" y="730592"/>
                  </a:lnTo>
                  <a:lnTo>
                    <a:pt x="250565" y="749576"/>
                  </a:lnTo>
                  <a:lnTo>
                    <a:pt x="320073" y="795190"/>
                  </a:lnTo>
                  <a:lnTo>
                    <a:pt x="360214" y="818740"/>
                  </a:lnTo>
                  <a:lnTo>
                    <a:pt x="404584" y="840734"/>
                  </a:lnTo>
                  <a:lnTo>
                    <a:pt x="453661" y="859631"/>
                  </a:lnTo>
                  <a:lnTo>
                    <a:pt x="507923" y="873892"/>
                  </a:lnTo>
                  <a:lnTo>
                    <a:pt x="567849" y="881977"/>
                  </a:lnTo>
                  <a:lnTo>
                    <a:pt x="633916" y="882348"/>
                  </a:lnTo>
                  <a:lnTo>
                    <a:pt x="587389" y="902995"/>
                  </a:lnTo>
                  <a:lnTo>
                    <a:pt x="542606" y="919134"/>
                  </a:lnTo>
                  <a:lnTo>
                    <a:pt x="499539" y="931109"/>
                  </a:lnTo>
                  <a:lnTo>
                    <a:pt x="458158" y="939266"/>
                  </a:lnTo>
                  <a:close/>
                </a:path>
              </a:pathLst>
            </a:custGeom>
            <a:solidFill>
              <a:srgbClr val="F9A72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271534" y="7437326"/>
              <a:ext cx="847725" cy="1060128"/>
            </a:xfrm>
            <a:prstGeom prst="rect">
              <a:avLst/>
            </a:prstGeom>
          </p:spPr>
        </p:pic>
        <p:pic>
          <p:nvPicPr>
            <p:cNvPr id="26" name="object 26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348928" y="7596468"/>
              <a:ext cx="691002" cy="768434"/>
            </a:xfrm>
            <a:prstGeom prst="rect">
              <a:avLst/>
            </a:prstGeom>
          </p:spPr>
        </p:pic>
        <p:sp>
          <p:nvSpPr>
            <p:cNvPr id="27" name="object 27" descr=""/>
            <p:cNvSpPr/>
            <p:nvPr/>
          </p:nvSpPr>
          <p:spPr>
            <a:xfrm>
              <a:off x="8377499" y="7649730"/>
              <a:ext cx="636270" cy="322580"/>
            </a:xfrm>
            <a:custGeom>
              <a:avLst/>
              <a:gdLst/>
              <a:ahLst/>
              <a:cxnLst/>
              <a:rect l="l" t="t" r="r" b="b"/>
              <a:pathLst>
                <a:path w="636270" h="322579">
                  <a:moveTo>
                    <a:pt x="634668" y="322135"/>
                  </a:moveTo>
                  <a:lnTo>
                    <a:pt x="609302" y="252728"/>
                  </a:lnTo>
                  <a:lnTo>
                    <a:pt x="585731" y="212651"/>
                  </a:lnTo>
                  <a:lnTo>
                    <a:pt x="549673" y="179378"/>
                  </a:lnTo>
                  <a:lnTo>
                    <a:pt x="505426" y="154116"/>
                  </a:lnTo>
                  <a:lnTo>
                    <a:pt x="457288" y="138073"/>
                  </a:lnTo>
                  <a:lnTo>
                    <a:pt x="409557" y="132457"/>
                  </a:lnTo>
                  <a:lnTo>
                    <a:pt x="353518" y="133184"/>
                  </a:lnTo>
                  <a:lnTo>
                    <a:pt x="301923" y="133330"/>
                  </a:lnTo>
                  <a:lnTo>
                    <a:pt x="254317" y="129841"/>
                  </a:lnTo>
                  <a:lnTo>
                    <a:pt x="210243" y="119662"/>
                  </a:lnTo>
                  <a:lnTo>
                    <a:pt x="169245" y="99741"/>
                  </a:lnTo>
                  <a:lnTo>
                    <a:pt x="130867" y="67023"/>
                  </a:lnTo>
                  <a:lnTo>
                    <a:pt x="97202" y="108115"/>
                  </a:lnTo>
                  <a:lnTo>
                    <a:pt x="68092" y="148685"/>
                  </a:lnTo>
                  <a:lnTo>
                    <a:pt x="43677" y="189446"/>
                  </a:lnTo>
                  <a:lnTo>
                    <a:pt x="24097" y="231113"/>
                  </a:lnTo>
                  <a:lnTo>
                    <a:pt x="9491" y="274398"/>
                  </a:lnTo>
                  <a:lnTo>
                    <a:pt x="0" y="320016"/>
                  </a:lnTo>
                  <a:lnTo>
                    <a:pt x="581" y="297791"/>
                  </a:lnTo>
                  <a:lnTo>
                    <a:pt x="4986" y="253667"/>
                  </a:lnTo>
                  <a:lnTo>
                    <a:pt x="13693" y="210080"/>
                  </a:lnTo>
                  <a:lnTo>
                    <a:pt x="26576" y="167649"/>
                  </a:lnTo>
                  <a:lnTo>
                    <a:pt x="43576" y="126579"/>
                  </a:lnTo>
                  <a:lnTo>
                    <a:pt x="64448" y="87455"/>
                  </a:lnTo>
                  <a:lnTo>
                    <a:pt x="89094" y="50464"/>
                  </a:lnTo>
                  <a:lnTo>
                    <a:pt x="117161" y="16134"/>
                  </a:lnTo>
                  <a:lnTo>
                    <a:pt x="132457" y="0"/>
                  </a:lnTo>
                  <a:lnTo>
                    <a:pt x="138071" y="8063"/>
                  </a:lnTo>
                  <a:lnTo>
                    <a:pt x="144102" y="15782"/>
                  </a:lnTo>
                  <a:lnTo>
                    <a:pt x="172219" y="43051"/>
                  </a:lnTo>
                  <a:lnTo>
                    <a:pt x="205605" y="63533"/>
                  </a:lnTo>
                  <a:lnTo>
                    <a:pt x="242654" y="76243"/>
                  </a:lnTo>
                  <a:lnTo>
                    <a:pt x="272501" y="80144"/>
                  </a:lnTo>
                  <a:lnTo>
                    <a:pt x="417629" y="79577"/>
                  </a:lnTo>
                  <a:lnTo>
                    <a:pt x="433709" y="80703"/>
                  </a:lnTo>
                  <a:lnTo>
                    <a:pt x="480833" y="91349"/>
                  </a:lnTo>
                  <a:lnTo>
                    <a:pt x="524300" y="112379"/>
                  </a:lnTo>
                  <a:lnTo>
                    <a:pt x="561898" y="142717"/>
                  </a:lnTo>
                  <a:lnTo>
                    <a:pt x="591633" y="180764"/>
                  </a:lnTo>
                  <a:lnTo>
                    <a:pt x="635794" y="291405"/>
                  </a:lnTo>
                  <a:lnTo>
                    <a:pt x="636199" y="317698"/>
                  </a:lnTo>
                  <a:lnTo>
                    <a:pt x="634668" y="322135"/>
                  </a:lnTo>
                  <a:close/>
                </a:path>
              </a:pathLst>
            </a:custGeom>
            <a:solidFill>
              <a:srgbClr val="FBD1C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8271534" y="8363258"/>
              <a:ext cx="847725" cy="134620"/>
            </a:xfrm>
            <a:custGeom>
              <a:avLst/>
              <a:gdLst/>
              <a:ahLst/>
              <a:cxnLst/>
              <a:rect l="l" t="t" r="r" b="b"/>
              <a:pathLst>
                <a:path w="847725" h="134620">
                  <a:moveTo>
                    <a:pt x="847725" y="134197"/>
                  </a:moveTo>
                  <a:lnTo>
                    <a:pt x="0" y="134197"/>
                  </a:lnTo>
                  <a:lnTo>
                    <a:pt x="0" y="52868"/>
                  </a:lnTo>
                  <a:lnTo>
                    <a:pt x="49717" y="30565"/>
                  </a:lnTo>
                  <a:lnTo>
                    <a:pt x="100993" y="14609"/>
                  </a:lnTo>
                  <a:lnTo>
                    <a:pt x="153828" y="5001"/>
                  </a:lnTo>
                  <a:lnTo>
                    <a:pt x="208222" y="1740"/>
                  </a:lnTo>
                  <a:lnTo>
                    <a:pt x="522179" y="0"/>
                  </a:lnTo>
                  <a:lnTo>
                    <a:pt x="576626" y="163"/>
                  </a:lnTo>
                  <a:lnTo>
                    <a:pt x="623787" y="1115"/>
                  </a:lnTo>
                  <a:lnTo>
                    <a:pt x="664826" y="3128"/>
                  </a:lnTo>
                  <a:lnTo>
                    <a:pt x="733197" y="11438"/>
                  </a:lnTo>
                  <a:lnTo>
                    <a:pt x="791057" y="27287"/>
                  </a:lnTo>
                  <a:lnTo>
                    <a:pt x="847725" y="52868"/>
                  </a:lnTo>
                  <a:lnTo>
                    <a:pt x="847725" y="134197"/>
                  </a:lnTo>
                  <a:close/>
                </a:path>
              </a:pathLst>
            </a:custGeom>
            <a:solidFill>
              <a:srgbClr val="8A666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059602" y="8232541"/>
              <a:ext cx="1589485" cy="847725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8059598" y="9000794"/>
              <a:ext cx="1536700" cy="80010"/>
            </a:xfrm>
            <a:custGeom>
              <a:avLst/>
              <a:gdLst/>
              <a:ahLst/>
              <a:cxnLst/>
              <a:rect l="l" t="t" r="r" b="b"/>
              <a:pathLst>
                <a:path w="1536700" h="80009">
                  <a:moveTo>
                    <a:pt x="1271587" y="79476"/>
                  </a:moveTo>
                  <a:lnTo>
                    <a:pt x="1258341" y="0"/>
                  </a:lnTo>
                  <a:lnTo>
                    <a:pt x="13246" y="0"/>
                  </a:lnTo>
                  <a:lnTo>
                    <a:pt x="0" y="79476"/>
                  </a:lnTo>
                  <a:lnTo>
                    <a:pt x="1271587" y="79476"/>
                  </a:lnTo>
                  <a:close/>
                </a:path>
                <a:path w="1536700" h="80009">
                  <a:moveTo>
                    <a:pt x="1536496" y="0"/>
                  </a:moveTo>
                  <a:lnTo>
                    <a:pt x="1271587" y="0"/>
                  </a:lnTo>
                  <a:lnTo>
                    <a:pt x="1271587" y="79476"/>
                  </a:lnTo>
                  <a:lnTo>
                    <a:pt x="1536496" y="79476"/>
                  </a:lnTo>
                  <a:lnTo>
                    <a:pt x="1536496" y="0"/>
                  </a:lnTo>
                  <a:close/>
                </a:path>
              </a:pathLst>
            </a:custGeom>
            <a:solidFill>
              <a:srgbClr val="5B8CC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89431" y="8346719"/>
              <a:ext cx="211931" cy="362667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013293" y="7914644"/>
              <a:ext cx="105965" cy="158948"/>
            </a:xfrm>
            <a:prstGeom prst="rect">
              <a:avLst/>
            </a:prstGeom>
          </p:spPr>
        </p:pic>
        <p:pic>
          <p:nvPicPr>
            <p:cNvPr id="33" name="object 3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71534" y="7914644"/>
              <a:ext cx="105965" cy="15894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456974" y="7861661"/>
              <a:ext cx="185439" cy="185439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48379" y="7861661"/>
              <a:ext cx="185439" cy="185439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032680" y="7410871"/>
              <a:ext cx="1643487" cy="16890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8000" cy="10287000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0"/>
              <a:ext cx="17811750" cy="1562100"/>
            </a:xfrm>
            <a:custGeom>
              <a:avLst/>
              <a:gdLst/>
              <a:ahLst/>
              <a:cxnLst/>
              <a:rect l="l" t="t" r="r" b="b"/>
              <a:pathLst>
                <a:path w="17811750" h="1562100">
                  <a:moveTo>
                    <a:pt x="15933300" y="12700"/>
                  </a:moveTo>
                  <a:lnTo>
                    <a:pt x="471183" y="12700"/>
                  </a:lnTo>
                  <a:lnTo>
                    <a:pt x="504423" y="0"/>
                  </a:lnTo>
                  <a:lnTo>
                    <a:pt x="15900081" y="0"/>
                  </a:lnTo>
                  <a:lnTo>
                    <a:pt x="15933300" y="12700"/>
                  </a:lnTo>
                  <a:close/>
                </a:path>
                <a:path w="17811750" h="1562100">
                  <a:moveTo>
                    <a:pt x="16064672" y="25400"/>
                  </a:moveTo>
                  <a:lnTo>
                    <a:pt x="339799" y="25400"/>
                  </a:lnTo>
                  <a:lnTo>
                    <a:pt x="372406" y="12700"/>
                  </a:lnTo>
                  <a:lnTo>
                    <a:pt x="16032098" y="12700"/>
                  </a:lnTo>
                  <a:lnTo>
                    <a:pt x="16064672" y="25400"/>
                  </a:lnTo>
                  <a:close/>
                </a:path>
                <a:path w="17811750" h="1562100">
                  <a:moveTo>
                    <a:pt x="16161447" y="38100"/>
                  </a:moveTo>
                  <a:lnTo>
                    <a:pt x="243047" y="38100"/>
                  </a:lnTo>
                  <a:lnTo>
                    <a:pt x="275119" y="25400"/>
                  </a:lnTo>
                  <a:lnTo>
                    <a:pt x="16129356" y="25400"/>
                  </a:lnTo>
                  <a:lnTo>
                    <a:pt x="16161447" y="38100"/>
                  </a:lnTo>
                  <a:close/>
                </a:path>
                <a:path w="17811750" h="1562100">
                  <a:moveTo>
                    <a:pt x="16256535" y="50800"/>
                  </a:moveTo>
                  <a:lnTo>
                    <a:pt x="147962" y="50800"/>
                  </a:lnTo>
                  <a:lnTo>
                    <a:pt x="179461" y="38100"/>
                  </a:lnTo>
                  <a:lnTo>
                    <a:pt x="16225039" y="38100"/>
                  </a:lnTo>
                  <a:lnTo>
                    <a:pt x="16256535" y="50800"/>
                  </a:lnTo>
                  <a:close/>
                </a:path>
                <a:path w="17811750" h="1562100">
                  <a:moveTo>
                    <a:pt x="16349804" y="63500"/>
                  </a:moveTo>
                  <a:lnTo>
                    <a:pt x="54671" y="63500"/>
                  </a:lnTo>
                  <a:lnTo>
                    <a:pt x="85558" y="50800"/>
                  </a:lnTo>
                  <a:lnTo>
                    <a:pt x="16318940" y="50800"/>
                  </a:lnTo>
                  <a:lnTo>
                    <a:pt x="16349804" y="63500"/>
                  </a:lnTo>
                  <a:close/>
                </a:path>
                <a:path w="17811750" h="1562100">
                  <a:moveTo>
                    <a:pt x="16441145" y="1447800"/>
                  </a:moveTo>
                  <a:lnTo>
                    <a:pt x="0" y="1447800"/>
                  </a:lnTo>
                  <a:lnTo>
                    <a:pt x="0" y="76200"/>
                  </a:lnTo>
                  <a:lnTo>
                    <a:pt x="23999" y="63500"/>
                  </a:lnTo>
                  <a:lnTo>
                    <a:pt x="16380454" y="63500"/>
                  </a:lnTo>
                  <a:lnTo>
                    <a:pt x="16410907" y="76200"/>
                  </a:lnTo>
                  <a:lnTo>
                    <a:pt x="16471141" y="76200"/>
                  </a:lnTo>
                  <a:lnTo>
                    <a:pt x="16500905" y="88900"/>
                  </a:lnTo>
                  <a:lnTo>
                    <a:pt x="16530446" y="88900"/>
                  </a:lnTo>
                  <a:lnTo>
                    <a:pt x="16559753" y="101600"/>
                  </a:lnTo>
                  <a:lnTo>
                    <a:pt x="16588810" y="101600"/>
                  </a:lnTo>
                  <a:lnTo>
                    <a:pt x="16617618" y="114300"/>
                  </a:lnTo>
                  <a:lnTo>
                    <a:pt x="16646175" y="114300"/>
                  </a:lnTo>
                  <a:lnTo>
                    <a:pt x="16674465" y="127000"/>
                  </a:lnTo>
                  <a:lnTo>
                    <a:pt x="16730225" y="127000"/>
                  </a:lnTo>
                  <a:lnTo>
                    <a:pt x="16757712" y="139700"/>
                  </a:lnTo>
                  <a:lnTo>
                    <a:pt x="16784930" y="139700"/>
                  </a:lnTo>
                  <a:lnTo>
                    <a:pt x="16811862" y="152400"/>
                  </a:lnTo>
                  <a:lnTo>
                    <a:pt x="16838508" y="152400"/>
                  </a:lnTo>
                  <a:lnTo>
                    <a:pt x="16890929" y="177800"/>
                  </a:lnTo>
                  <a:lnTo>
                    <a:pt x="16916685" y="177800"/>
                  </a:lnTo>
                  <a:lnTo>
                    <a:pt x="16942155" y="190500"/>
                  </a:lnTo>
                  <a:lnTo>
                    <a:pt x="16967358" y="190500"/>
                  </a:lnTo>
                  <a:lnTo>
                    <a:pt x="16992202" y="203200"/>
                  </a:lnTo>
                  <a:lnTo>
                    <a:pt x="17016733" y="203200"/>
                  </a:lnTo>
                  <a:lnTo>
                    <a:pt x="17040961" y="215900"/>
                  </a:lnTo>
                  <a:lnTo>
                    <a:pt x="17064894" y="215900"/>
                  </a:lnTo>
                  <a:lnTo>
                    <a:pt x="17111769" y="241300"/>
                  </a:lnTo>
                  <a:lnTo>
                    <a:pt x="17134693" y="241300"/>
                  </a:lnTo>
                  <a:lnTo>
                    <a:pt x="17157286" y="254000"/>
                  </a:lnTo>
                  <a:lnTo>
                    <a:pt x="17179596" y="254000"/>
                  </a:lnTo>
                  <a:lnTo>
                    <a:pt x="17223107" y="279400"/>
                  </a:lnTo>
                  <a:lnTo>
                    <a:pt x="17244345" y="279400"/>
                  </a:lnTo>
                  <a:lnTo>
                    <a:pt x="17265242" y="292100"/>
                  </a:lnTo>
                  <a:lnTo>
                    <a:pt x="17285790" y="292100"/>
                  </a:lnTo>
                  <a:lnTo>
                    <a:pt x="17306000" y="304800"/>
                  </a:lnTo>
                  <a:lnTo>
                    <a:pt x="17325879" y="317500"/>
                  </a:lnTo>
                  <a:lnTo>
                    <a:pt x="17345344" y="317500"/>
                  </a:lnTo>
                  <a:lnTo>
                    <a:pt x="17364443" y="330200"/>
                  </a:lnTo>
                  <a:lnTo>
                    <a:pt x="17383167" y="342900"/>
                  </a:lnTo>
                  <a:lnTo>
                    <a:pt x="17401507" y="342900"/>
                  </a:lnTo>
                  <a:lnTo>
                    <a:pt x="17419529" y="355600"/>
                  </a:lnTo>
                  <a:lnTo>
                    <a:pt x="17437166" y="368300"/>
                  </a:lnTo>
                  <a:lnTo>
                    <a:pt x="17454429" y="368300"/>
                  </a:lnTo>
                  <a:lnTo>
                    <a:pt x="17471326" y="381000"/>
                  </a:lnTo>
                  <a:lnTo>
                    <a:pt x="17487790" y="393700"/>
                  </a:lnTo>
                  <a:lnTo>
                    <a:pt x="17503889" y="393700"/>
                  </a:lnTo>
                  <a:lnTo>
                    <a:pt x="17519613" y="406400"/>
                  </a:lnTo>
                  <a:lnTo>
                    <a:pt x="17534953" y="419100"/>
                  </a:lnTo>
                  <a:lnTo>
                    <a:pt x="17549846" y="419100"/>
                  </a:lnTo>
                  <a:lnTo>
                    <a:pt x="17564373" y="431800"/>
                  </a:lnTo>
                  <a:lnTo>
                    <a:pt x="17578525" y="444500"/>
                  </a:lnTo>
                  <a:lnTo>
                    <a:pt x="17592293" y="457200"/>
                  </a:lnTo>
                  <a:lnTo>
                    <a:pt x="17605598" y="457200"/>
                  </a:lnTo>
                  <a:lnTo>
                    <a:pt x="17618511" y="469900"/>
                  </a:lnTo>
                  <a:lnTo>
                    <a:pt x="17631030" y="482600"/>
                  </a:lnTo>
                  <a:lnTo>
                    <a:pt x="17643157" y="482600"/>
                  </a:lnTo>
                  <a:lnTo>
                    <a:pt x="17654874" y="495300"/>
                  </a:lnTo>
                  <a:lnTo>
                    <a:pt x="17666171" y="508000"/>
                  </a:lnTo>
                  <a:lnTo>
                    <a:pt x="17677058" y="520700"/>
                  </a:lnTo>
                  <a:lnTo>
                    <a:pt x="17687543" y="520700"/>
                  </a:lnTo>
                  <a:lnTo>
                    <a:pt x="17697616" y="533400"/>
                  </a:lnTo>
                  <a:lnTo>
                    <a:pt x="17707260" y="546100"/>
                  </a:lnTo>
                  <a:lnTo>
                    <a:pt x="17716475" y="558800"/>
                  </a:lnTo>
                  <a:lnTo>
                    <a:pt x="17725262" y="558800"/>
                  </a:lnTo>
                  <a:lnTo>
                    <a:pt x="17733677" y="571500"/>
                  </a:lnTo>
                  <a:lnTo>
                    <a:pt x="17741645" y="584200"/>
                  </a:lnTo>
                  <a:lnTo>
                    <a:pt x="17749185" y="596900"/>
                  </a:lnTo>
                  <a:lnTo>
                    <a:pt x="17756314" y="596900"/>
                  </a:lnTo>
                  <a:lnTo>
                    <a:pt x="17763014" y="609600"/>
                  </a:lnTo>
                  <a:lnTo>
                    <a:pt x="17769268" y="622300"/>
                  </a:lnTo>
                  <a:lnTo>
                    <a:pt x="17775093" y="635000"/>
                  </a:lnTo>
                  <a:lnTo>
                    <a:pt x="17780507" y="635000"/>
                  </a:lnTo>
                  <a:lnTo>
                    <a:pt x="17785493" y="647700"/>
                  </a:lnTo>
                  <a:lnTo>
                    <a:pt x="17790032" y="660400"/>
                  </a:lnTo>
                  <a:lnTo>
                    <a:pt x="17794143" y="673100"/>
                  </a:lnTo>
                  <a:lnTo>
                    <a:pt x="17797843" y="685800"/>
                  </a:lnTo>
                  <a:lnTo>
                    <a:pt x="17801072" y="685800"/>
                  </a:lnTo>
                  <a:lnTo>
                    <a:pt x="17803891" y="698500"/>
                  </a:lnTo>
                  <a:lnTo>
                    <a:pt x="17806281" y="711200"/>
                  </a:lnTo>
                  <a:lnTo>
                    <a:pt x="17808225" y="723900"/>
                  </a:lnTo>
                  <a:lnTo>
                    <a:pt x="17809725" y="723900"/>
                  </a:lnTo>
                  <a:lnTo>
                    <a:pt x="17810797" y="736600"/>
                  </a:lnTo>
                  <a:lnTo>
                    <a:pt x="17811439" y="749300"/>
                  </a:lnTo>
                  <a:lnTo>
                    <a:pt x="17811654" y="762000"/>
                  </a:lnTo>
                  <a:lnTo>
                    <a:pt x="17811439" y="774700"/>
                  </a:lnTo>
                  <a:lnTo>
                    <a:pt x="17810797" y="774700"/>
                  </a:lnTo>
                  <a:lnTo>
                    <a:pt x="17809725" y="787400"/>
                  </a:lnTo>
                  <a:lnTo>
                    <a:pt x="17808225" y="800100"/>
                  </a:lnTo>
                  <a:lnTo>
                    <a:pt x="17806281" y="812800"/>
                  </a:lnTo>
                  <a:lnTo>
                    <a:pt x="17803891" y="812800"/>
                  </a:lnTo>
                  <a:lnTo>
                    <a:pt x="17801072" y="825500"/>
                  </a:lnTo>
                  <a:lnTo>
                    <a:pt x="17797843" y="838200"/>
                  </a:lnTo>
                  <a:lnTo>
                    <a:pt x="17794143" y="850900"/>
                  </a:lnTo>
                  <a:lnTo>
                    <a:pt x="17790032" y="850900"/>
                  </a:lnTo>
                  <a:lnTo>
                    <a:pt x="17785493" y="863600"/>
                  </a:lnTo>
                  <a:lnTo>
                    <a:pt x="17780507" y="876300"/>
                  </a:lnTo>
                  <a:lnTo>
                    <a:pt x="17775093" y="889000"/>
                  </a:lnTo>
                  <a:lnTo>
                    <a:pt x="17769268" y="901700"/>
                  </a:lnTo>
                  <a:lnTo>
                    <a:pt x="17763014" y="901700"/>
                  </a:lnTo>
                  <a:lnTo>
                    <a:pt x="17756314" y="914400"/>
                  </a:lnTo>
                  <a:lnTo>
                    <a:pt x="17749185" y="927100"/>
                  </a:lnTo>
                  <a:lnTo>
                    <a:pt x="17741645" y="939800"/>
                  </a:lnTo>
                  <a:lnTo>
                    <a:pt x="17733677" y="939800"/>
                  </a:lnTo>
                  <a:lnTo>
                    <a:pt x="17725262" y="952500"/>
                  </a:lnTo>
                  <a:lnTo>
                    <a:pt x="17716475" y="965200"/>
                  </a:lnTo>
                  <a:lnTo>
                    <a:pt x="17707260" y="977900"/>
                  </a:lnTo>
                  <a:lnTo>
                    <a:pt x="17697616" y="977900"/>
                  </a:lnTo>
                  <a:lnTo>
                    <a:pt x="17687543" y="990600"/>
                  </a:lnTo>
                  <a:lnTo>
                    <a:pt x="17677058" y="1003300"/>
                  </a:lnTo>
                  <a:lnTo>
                    <a:pt x="17666171" y="1016000"/>
                  </a:lnTo>
                  <a:lnTo>
                    <a:pt x="17654874" y="1016000"/>
                  </a:lnTo>
                  <a:lnTo>
                    <a:pt x="17643157" y="1028700"/>
                  </a:lnTo>
                  <a:lnTo>
                    <a:pt x="17631030" y="1041400"/>
                  </a:lnTo>
                  <a:lnTo>
                    <a:pt x="17618511" y="1041400"/>
                  </a:lnTo>
                  <a:lnTo>
                    <a:pt x="17605598" y="1054100"/>
                  </a:lnTo>
                  <a:lnTo>
                    <a:pt x="17592293" y="1066800"/>
                  </a:lnTo>
                  <a:lnTo>
                    <a:pt x="17578525" y="1079500"/>
                  </a:lnTo>
                  <a:lnTo>
                    <a:pt x="17564373" y="1079500"/>
                  </a:lnTo>
                  <a:lnTo>
                    <a:pt x="17549846" y="1092200"/>
                  </a:lnTo>
                  <a:lnTo>
                    <a:pt x="17534953" y="1104900"/>
                  </a:lnTo>
                  <a:lnTo>
                    <a:pt x="17519613" y="1104900"/>
                  </a:lnTo>
                  <a:lnTo>
                    <a:pt x="17503889" y="1117600"/>
                  </a:lnTo>
                  <a:lnTo>
                    <a:pt x="17487790" y="1130300"/>
                  </a:lnTo>
                  <a:lnTo>
                    <a:pt x="17471326" y="1143000"/>
                  </a:lnTo>
                  <a:lnTo>
                    <a:pt x="17454429" y="1143000"/>
                  </a:lnTo>
                  <a:lnTo>
                    <a:pt x="17437166" y="1155700"/>
                  </a:lnTo>
                  <a:lnTo>
                    <a:pt x="17419529" y="1168400"/>
                  </a:lnTo>
                  <a:lnTo>
                    <a:pt x="17401507" y="1168400"/>
                  </a:lnTo>
                  <a:lnTo>
                    <a:pt x="17383167" y="1181100"/>
                  </a:lnTo>
                  <a:lnTo>
                    <a:pt x="17364443" y="1193800"/>
                  </a:lnTo>
                  <a:lnTo>
                    <a:pt x="17345344" y="1193800"/>
                  </a:lnTo>
                  <a:lnTo>
                    <a:pt x="17325879" y="1206500"/>
                  </a:lnTo>
                  <a:lnTo>
                    <a:pt x="17306000" y="1206500"/>
                  </a:lnTo>
                  <a:lnTo>
                    <a:pt x="17285790" y="1219200"/>
                  </a:lnTo>
                  <a:lnTo>
                    <a:pt x="17265242" y="1231900"/>
                  </a:lnTo>
                  <a:lnTo>
                    <a:pt x="17244345" y="1231900"/>
                  </a:lnTo>
                  <a:lnTo>
                    <a:pt x="17201530" y="1257300"/>
                  </a:lnTo>
                  <a:lnTo>
                    <a:pt x="17179596" y="1257300"/>
                  </a:lnTo>
                  <a:lnTo>
                    <a:pt x="17157286" y="1270000"/>
                  </a:lnTo>
                  <a:lnTo>
                    <a:pt x="17134693" y="1270000"/>
                  </a:lnTo>
                  <a:lnTo>
                    <a:pt x="17088505" y="1295400"/>
                  </a:lnTo>
                  <a:lnTo>
                    <a:pt x="17064894" y="1295400"/>
                  </a:lnTo>
                  <a:lnTo>
                    <a:pt x="17040961" y="1308100"/>
                  </a:lnTo>
                  <a:lnTo>
                    <a:pt x="17016733" y="1308100"/>
                  </a:lnTo>
                  <a:lnTo>
                    <a:pt x="16992202" y="1320800"/>
                  </a:lnTo>
                  <a:lnTo>
                    <a:pt x="16967358" y="1320800"/>
                  </a:lnTo>
                  <a:lnTo>
                    <a:pt x="16942155" y="1333500"/>
                  </a:lnTo>
                  <a:lnTo>
                    <a:pt x="16916685" y="1333500"/>
                  </a:lnTo>
                  <a:lnTo>
                    <a:pt x="16864869" y="1358900"/>
                  </a:lnTo>
                  <a:lnTo>
                    <a:pt x="16838508" y="1358900"/>
                  </a:lnTo>
                  <a:lnTo>
                    <a:pt x="16811862" y="1371600"/>
                  </a:lnTo>
                  <a:lnTo>
                    <a:pt x="16784930" y="1371600"/>
                  </a:lnTo>
                  <a:lnTo>
                    <a:pt x="16757712" y="1384300"/>
                  </a:lnTo>
                  <a:lnTo>
                    <a:pt x="16730225" y="1384300"/>
                  </a:lnTo>
                  <a:lnTo>
                    <a:pt x="16702479" y="1397000"/>
                  </a:lnTo>
                  <a:lnTo>
                    <a:pt x="16646175" y="1397000"/>
                  </a:lnTo>
                  <a:lnTo>
                    <a:pt x="16617618" y="1409700"/>
                  </a:lnTo>
                  <a:lnTo>
                    <a:pt x="16588810" y="1409700"/>
                  </a:lnTo>
                  <a:lnTo>
                    <a:pt x="16559753" y="1422400"/>
                  </a:lnTo>
                  <a:lnTo>
                    <a:pt x="16530446" y="1422400"/>
                  </a:lnTo>
                  <a:lnTo>
                    <a:pt x="16500905" y="1435100"/>
                  </a:lnTo>
                  <a:lnTo>
                    <a:pt x="16471141" y="1435100"/>
                  </a:lnTo>
                  <a:lnTo>
                    <a:pt x="16441145" y="1447800"/>
                  </a:lnTo>
                  <a:close/>
                </a:path>
                <a:path w="17811750" h="1562100">
                  <a:moveTo>
                    <a:pt x="16349804" y="1460500"/>
                  </a:moveTo>
                  <a:lnTo>
                    <a:pt x="54671" y="1460500"/>
                  </a:lnTo>
                  <a:lnTo>
                    <a:pt x="23999" y="1447800"/>
                  </a:lnTo>
                  <a:lnTo>
                    <a:pt x="16380454" y="1447800"/>
                  </a:lnTo>
                  <a:lnTo>
                    <a:pt x="16349804" y="1460500"/>
                  </a:lnTo>
                  <a:close/>
                </a:path>
                <a:path w="17811750" h="1562100">
                  <a:moveTo>
                    <a:pt x="16256535" y="1473200"/>
                  </a:moveTo>
                  <a:lnTo>
                    <a:pt x="147962" y="1473200"/>
                  </a:lnTo>
                  <a:lnTo>
                    <a:pt x="116660" y="1460500"/>
                  </a:lnTo>
                  <a:lnTo>
                    <a:pt x="16287844" y="1460500"/>
                  </a:lnTo>
                  <a:lnTo>
                    <a:pt x="16256535" y="1473200"/>
                  </a:lnTo>
                  <a:close/>
                </a:path>
                <a:path w="17811750" h="1562100">
                  <a:moveTo>
                    <a:pt x="16161447" y="1485900"/>
                  </a:moveTo>
                  <a:lnTo>
                    <a:pt x="243047" y="1485900"/>
                  </a:lnTo>
                  <a:lnTo>
                    <a:pt x="211156" y="1473200"/>
                  </a:lnTo>
                  <a:lnTo>
                    <a:pt x="16193346" y="1473200"/>
                  </a:lnTo>
                  <a:lnTo>
                    <a:pt x="16161447" y="1485900"/>
                  </a:lnTo>
                  <a:close/>
                </a:path>
                <a:path w="17811750" h="1562100">
                  <a:moveTo>
                    <a:pt x="16064672" y="1498600"/>
                  </a:moveTo>
                  <a:lnTo>
                    <a:pt x="339799" y="1498600"/>
                  </a:lnTo>
                  <a:lnTo>
                    <a:pt x="307370" y="1485900"/>
                  </a:lnTo>
                  <a:lnTo>
                    <a:pt x="16097094" y="1485900"/>
                  </a:lnTo>
                  <a:lnTo>
                    <a:pt x="16064672" y="1498600"/>
                  </a:lnTo>
                  <a:close/>
                </a:path>
                <a:path w="17811750" h="1562100">
                  <a:moveTo>
                    <a:pt x="15966375" y="1511300"/>
                  </a:moveTo>
                  <a:lnTo>
                    <a:pt x="438100" y="1511300"/>
                  </a:lnTo>
                  <a:lnTo>
                    <a:pt x="405175" y="1498600"/>
                  </a:lnTo>
                  <a:lnTo>
                    <a:pt x="15999308" y="1498600"/>
                  </a:lnTo>
                  <a:lnTo>
                    <a:pt x="15966375" y="1511300"/>
                  </a:lnTo>
                  <a:close/>
                </a:path>
                <a:path w="17811750" h="1562100">
                  <a:moveTo>
                    <a:pt x="15833133" y="1524000"/>
                  </a:moveTo>
                  <a:lnTo>
                    <a:pt x="571323" y="1524000"/>
                  </a:lnTo>
                  <a:lnTo>
                    <a:pt x="537804" y="1511300"/>
                  </a:lnTo>
                  <a:lnTo>
                    <a:pt x="15866665" y="1511300"/>
                  </a:lnTo>
                  <a:lnTo>
                    <a:pt x="15833133" y="1524000"/>
                  </a:lnTo>
                  <a:close/>
                </a:path>
                <a:path w="17811750" h="1562100">
                  <a:moveTo>
                    <a:pt x="15697735" y="1536700"/>
                  </a:moveTo>
                  <a:lnTo>
                    <a:pt x="706729" y="1536700"/>
                  </a:lnTo>
                  <a:lnTo>
                    <a:pt x="672693" y="1524000"/>
                  </a:lnTo>
                  <a:lnTo>
                    <a:pt x="15731767" y="1524000"/>
                  </a:lnTo>
                  <a:lnTo>
                    <a:pt x="15697735" y="1536700"/>
                  </a:lnTo>
                  <a:close/>
                </a:path>
                <a:path w="17811750" h="1562100">
                  <a:moveTo>
                    <a:pt x="15525933" y="1549400"/>
                  </a:moveTo>
                  <a:lnTo>
                    <a:pt x="878550" y="1549400"/>
                  </a:lnTo>
                  <a:lnTo>
                    <a:pt x="843986" y="1536700"/>
                  </a:lnTo>
                  <a:lnTo>
                    <a:pt x="15560491" y="1536700"/>
                  </a:lnTo>
                  <a:lnTo>
                    <a:pt x="15525933" y="1549400"/>
                  </a:lnTo>
                  <a:close/>
                </a:path>
                <a:path w="17811750" h="1562100">
                  <a:moveTo>
                    <a:pt x="15246608" y="1562100"/>
                  </a:moveTo>
                  <a:lnTo>
                    <a:pt x="1157866" y="1562100"/>
                  </a:lnTo>
                  <a:lnTo>
                    <a:pt x="1122730" y="1549400"/>
                  </a:lnTo>
                  <a:lnTo>
                    <a:pt x="15281730" y="1549400"/>
                  </a:lnTo>
                  <a:lnTo>
                    <a:pt x="15246608" y="1562100"/>
                  </a:lnTo>
                  <a:close/>
                </a:path>
              </a:pathLst>
            </a:custGeom>
            <a:solidFill>
              <a:srgbClr val="FFBD5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0795" rIns="0" bIns="0" rtlCol="0" vert="horz">
            <a:spAutoFit/>
          </a:bodyPr>
          <a:lstStyle/>
          <a:p>
            <a:pPr marL="80010" marR="5080">
              <a:lnSpc>
                <a:spcPct val="101099"/>
              </a:lnSpc>
              <a:spcBef>
                <a:spcPts val="85"/>
              </a:spcBef>
            </a:pPr>
            <a:r>
              <a:rPr dirty="0" spc="415"/>
              <a:t>Педагоги</a:t>
            </a:r>
            <a:r>
              <a:rPr dirty="0" spc="195"/>
              <a:t> </a:t>
            </a:r>
            <a:r>
              <a:rPr dirty="0" spc="430"/>
              <a:t>МБОУ</a:t>
            </a:r>
            <a:r>
              <a:rPr dirty="0" spc="200"/>
              <a:t> </a:t>
            </a:r>
            <a:r>
              <a:rPr dirty="0" spc="515"/>
              <a:t>СОШ</a:t>
            </a:r>
            <a:r>
              <a:rPr dirty="0" spc="200"/>
              <a:t> </a:t>
            </a:r>
            <a:r>
              <a:rPr dirty="0" spc="180"/>
              <a:t>№12</a:t>
            </a:r>
            <a:r>
              <a:rPr dirty="0" spc="195"/>
              <a:t> </a:t>
            </a:r>
            <a:r>
              <a:rPr dirty="0" spc="425"/>
              <a:t>демонстрируют</a:t>
            </a:r>
            <a:r>
              <a:rPr dirty="0" spc="200"/>
              <a:t> </a:t>
            </a:r>
            <a:r>
              <a:rPr dirty="0" spc="434"/>
              <a:t>высокие</a:t>
            </a:r>
            <a:r>
              <a:rPr dirty="0" spc="200"/>
              <a:t> </a:t>
            </a:r>
            <a:r>
              <a:rPr dirty="0" spc="400"/>
              <a:t>результаты</a:t>
            </a:r>
            <a:r>
              <a:rPr dirty="0" spc="200"/>
              <a:t> </a:t>
            </a:r>
            <a:r>
              <a:rPr dirty="0" spc="365"/>
              <a:t>в</a:t>
            </a:r>
            <a:r>
              <a:rPr dirty="0" spc="195"/>
              <a:t> </a:t>
            </a:r>
            <a:r>
              <a:rPr dirty="0" spc="420"/>
              <a:t>различных </a:t>
            </a:r>
            <a:r>
              <a:rPr dirty="0" spc="425"/>
              <a:t>конкурсах</a:t>
            </a:r>
            <a:r>
              <a:rPr dirty="0" spc="195"/>
              <a:t> </a:t>
            </a:r>
            <a:r>
              <a:rPr dirty="0" spc="420"/>
              <a:t>профессионального</a:t>
            </a:r>
            <a:r>
              <a:rPr dirty="0" spc="200"/>
              <a:t> </a:t>
            </a:r>
            <a:r>
              <a:rPr dirty="0" spc="380"/>
              <a:t>мастерства,</a:t>
            </a:r>
            <a:r>
              <a:rPr dirty="0" spc="195"/>
              <a:t> </a:t>
            </a:r>
            <a:r>
              <a:rPr dirty="0" spc="320"/>
              <a:t>что,</a:t>
            </a:r>
            <a:r>
              <a:rPr dirty="0" spc="200"/>
              <a:t> </a:t>
            </a:r>
            <a:r>
              <a:rPr dirty="0" spc="360"/>
              <a:t>во</a:t>
            </a:r>
            <a:r>
              <a:rPr dirty="0" spc="200"/>
              <a:t> </a:t>
            </a:r>
            <a:r>
              <a:rPr dirty="0" spc="320"/>
              <a:t>многом,</a:t>
            </a:r>
            <a:r>
              <a:rPr dirty="0" spc="195"/>
              <a:t> </a:t>
            </a:r>
            <a:r>
              <a:rPr dirty="0" spc="400"/>
              <a:t>является</a:t>
            </a:r>
            <a:r>
              <a:rPr dirty="0" spc="200"/>
              <a:t> </a:t>
            </a:r>
            <a:r>
              <a:rPr dirty="0" spc="409"/>
              <a:t>заслугой </a:t>
            </a:r>
            <a:r>
              <a:rPr dirty="0" spc="445"/>
              <a:t>системы</a:t>
            </a:r>
            <a:r>
              <a:rPr dirty="0" spc="220"/>
              <a:t> </a:t>
            </a:r>
            <a:r>
              <a:rPr dirty="0" spc="425"/>
              <a:t>внутрифирменного</a:t>
            </a:r>
            <a:r>
              <a:rPr dirty="0" spc="220"/>
              <a:t> </a:t>
            </a:r>
            <a:r>
              <a:rPr dirty="0" spc="360"/>
              <a:t>обучения.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Flyvi</dc:creator>
  <dc:subject>Flyvi</dc:subject>
  <dc:title>Flyvi</dc:title>
  <dcterms:created xsi:type="dcterms:W3CDTF">2025-04-20T06:31:28Z</dcterms:created>
  <dcterms:modified xsi:type="dcterms:W3CDTF">2025-04-20T06:31:28Z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2025-04-19T00:00:00Z</vt:filetime>
  </property>
  <property fmtid="{D5CDD505-2E9C-101B-9397-08002B2CF9AE}" pid="3" name="Creator">
    <vt:lpwstr>pdf-lib (https://github.com/Hopding/pdf-lib)</vt:lpwstr>
  </property>
  <property fmtid="{D5CDD505-2E9C-101B-9397-08002B2CF9AE}" pid="4" name="LastSaved">
    <vt:filetime>2025-04-20T00:00:00Z</vt:filetime>
  </property>
  <property fmtid="{D5CDD505-2E9C-101B-9397-08002B2CF9AE}" pid="5" name="Producer">
    <vt:lpwstr>3-Heights(TM) PDF Security Shell 4.8.25.2 (http://www.pdf-tools.com)</vt:lpwstr>
  </property>
</Properties>
</file>