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8" r:id="rId2"/>
    <p:sldId id="257" r:id="rId3"/>
    <p:sldId id="259" r:id="rId4"/>
    <p:sldId id="262" r:id="rId5"/>
    <p:sldId id="261" r:id="rId6"/>
    <p:sldId id="260" r:id="rId7"/>
    <p:sldId id="264" r:id="rId8"/>
    <p:sldId id="263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66FE4-5B98-487F-B63F-1839D49A92B5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09B10-4F2A-45F6-8515-169253F14E1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66FE4-5B98-487F-B63F-1839D49A92B5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09B10-4F2A-45F6-8515-169253F14E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66FE4-5B98-487F-B63F-1839D49A92B5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09B10-4F2A-45F6-8515-169253F14E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66FE4-5B98-487F-B63F-1839D49A92B5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09B10-4F2A-45F6-8515-169253F14E1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66FE4-5B98-487F-B63F-1839D49A92B5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09B10-4F2A-45F6-8515-169253F14E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66FE4-5B98-487F-B63F-1839D49A92B5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09B10-4F2A-45F6-8515-169253F14E1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66FE4-5B98-487F-B63F-1839D49A92B5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09B10-4F2A-45F6-8515-169253F14E1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66FE4-5B98-487F-B63F-1839D49A92B5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09B10-4F2A-45F6-8515-169253F14E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66FE4-5B98-487F-B63F-1839D49A92B5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09B10-4F2A-45F6-8515-169253F14E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66FE4-5B98-487F-B63F-1839D49A92B5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09B10-4F2A-45F6-8515-169253F14E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66FE4-5B98-487F-B63F-1839D49A92B5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09B10-4F2A-45F6-8515-169253F14E1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8F66FE4-5B98-487F-B63F-1839D49A92B5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1D09B10-4F2A-45F6-8515-169253F14E1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microsoft.com/office/2007/relationships/hdphoto" Target="../media/hdphoto1.wdp"/><Relationship Id="rId7" Type="http://schemas.openxmlformats.org/officeDocument/2006/relationships/image" Target="../media/image1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941168"/>
            <a:ext cx="8352928" cy="1438096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>
                <a:effectLst/>
              </a:rPr>
              <a:t>Программа профилактики </a:t>
            </a:r>
            <a:r>
              <a:rPr lang="ru-RU" sz="2400" dirty="0" smtClean="0">
                <a:effectLst/>
              </a:rPr>
              <a:t/>
            </a:r>
            <a:br>
              <a:rPr lang="ru-RU" sz="2400" dirty="0" smtClean="0">
                <a:effectLst/>
              </a:rPr>
            </a:br>
            <a:r>
              <a:rPr lang="ru-RU" sz="2400" dirty="0" smtClean="0">
                <a:effectLst/>
              </a:rPr>
              <a:t>физического </a:t>
            </a:r>
            <a:r>
              <a:rPr lang="ru-RU" sz="2400" dirty="0">
                <a:effectLst/>
              </a:rPr>
              <a:t>и </a:t>
            </a:r>
            <a:r>
              <a:rPr lang="ru-RU" sz="2400" dirty="0" smtClean="0">
                <a:effectLst/>
              </a:rPr>
              <a:t>психического здоровья педагогов</a:t>
            </a:r>
            <a:br>
              <a:rPr lang="ru-RU" sz="2400" dirty="0" smtClean="0">
                <a:effectLst/>
              </a:rPr>
            </a:br>
            <a:r>
              <a:rPr lang="ru-RU" sz="2400" dirty="0" smtClean="0">
                <a:effectLst/>
              </a:rPr>
              <a:t>«</a:t>
            </a:r>
            <a:r>
              <a:rPr lang="ru-RU" sz="2400" dirty="0">
                <a:effectLst/>
              </a:rPr>
              <a:t>Здоровому всё здорово».</a:t>
            </a:r>
            <a:endParaRPr lang="ru-RU" sz="2400" dirty="0"/>
          </a:p>
        </p:txBody>
      </p:sp>
      <p:pic>
        <p:nvPicPr>
          <p:cNvPr id="1026" name="Picture 2" descr="C:\Users\Психологи\Desktop\Фото\блок 5 природа\DSC_03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630172"/>
            <a:ext cx="6264696" cy="4064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406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393126" y="5733256"/>
            <a:ext cx="6400800" cy="882432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2400" dirty="0" smtClean="0"/>
              <a:t>Активный отдых на природе</a:t>
            </a:r>
          </a:p>
          <a:p>
            <a:pPr marL="45720" indent="0" algn="ctr">
              <a:buNone/>
            </a:pPr>
            <a:r>
              <a:rPr lang="ru-RU" sz="2400" dirty="0" smtClean="0"/>
              <a:t>на День учителя</a:t>
            </a:r>
            <a:endParaRPr lang="ru-RU" sz="2400" dirty="0"/>
          </a:p>
        </p:txBody>
      </p:sp>
      <p:pic>
        <p:nvPicPr>
          <p:cNvPr id="3075" name="Picture 3" descr="C:\Users\Психологи\Desktop\Фото\блок 5 природа\DSC_038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3568" y="605638"/>
            <a:ext cx="3567203" cy="2377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Психологи\Downloads\DSC_0269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1512" y="1903074"/>
            <a:ext cx="3521860" cy="2280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Психологи\Downloads\DSC_037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962767"/>
            <a:ext cx="3670300" cy="2328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Психологи\Desktop\Фото\блок 5 природа\DSC_038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126" y="280469"/>
            <a:ext cx="8268631" cy="5364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3047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>
                <a:effectLst/>
              </a:rPr>
              <a:t>1 блок. «Движение -жизнь»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5517232"/>
            <a:ext cx="8136904" cy="810424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dirty="0" smtClean="0"/>
              <a:t>Педагоги школы принимают участие во всех профсоюзных спортивных соревнованиях и занимают призовые места</a:t>
            </a:r>
            <a:endParaRPr lang="ru-RU" dirty="0"/>
          </a:p>
        </p:txBody>
      </p:sp>
      <p:pic>
        <p:nvPicPr>
          <p:cNvPr id="5124" name="Picture 4" descr="C:\Users\Психологи\Desktop\Фото\блок 1 движение\bu9fbwi7r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616" y="1001682"/>
            <a:ext cx="3227891" cy="2154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Психологи\Desktop\Фото\блок 1 движение\547446218892521886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295773"/>
            <a:ext cx="3272107" cy="2438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Психологи\Desktop\Фото\блок 1 движение\1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03" r="-1"/>
          <a:stretch/>
        </p:blipFill>
        <p:spPr bwMode="auto">
          <a:xfrm>
            <a:off x="5436096" y="1772816"/>
            <a:ext cx="3356133" cy="221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Users\Психологи\Desktop\Фото\блок 1 движение\547012458548886558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951" y="2996952"/>
            <a:ext cx="3083697" cy="231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Психологи\Desktop\Фото\блок 1 движение\547012458548886548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514886"/>
            <a:ext cx="2055954" cy="274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Психологи\Desktop\Фото\блок 1 движение\547012458548886546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258" y="1001682"/>
            <a:ext cx="6877483" cy="4598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7207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5445224"/>
            <a:ext cx="8568952" cy="1098456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2400" dirty="0" smtClean="0"/>
              <a:t>Участие педагогов школы в </a:t>
            </a:r>
            <a:r>
              <a:rPr lang="ru-RU" sz="2400" dirty="0"/>
              <a:t>Межрегиональном туристическом слете педагогических работников «</a:t>
            </a:r>
            <a:r>
              <a:rPr lang="ru-RU" sz="2400" dirty="0" err="1"/>
              <a:t>ТатЧуМара</a:t>
            </a:r>
            <a:r>
              <a:rPr lang="ru-RU" sz="2400" dirty="0"/>
              <a:t>».</a:t>
            </a:r>
            <a:endParaRPr lang="ru-RU" sz="2400" dirty="0"/>
          </a:p>
        </p:txBody>
      </p:sp>
      <p:pic>
        <p:nvPicPr>
          <p:cNvPr id="1032" name="Picture 8" descr="C:\Users\Психологи\Downloads\540002815082769849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40073"/>
            <a:ext cx="3456384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Психологи\Downloads\540213981015348229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2" r="11368"/>
          <a:stretch/>
        </p:blipFill>
        <p:spPr bwMode="auto">
          <a:xfrm>
            <a:off x="2843808" y="764704"/>
            <a:ext cx="3816424" cy="267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Психологи\Downloads\533497089392075472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564121"/>
            <a:ext cx="3171105" cy="2378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сихологи\Downloads\533276556135824294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846" y="2137412"/>
            <a:ext cx="3354298" cy="2515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сихологи\Downloads\533276556135824294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7964" y="2753285"/>
            <a:ext cx="3484276" cy="2613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Психологи\Downloads\5334928837600991808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538647"/>
            <a:ext cx="4002663" cy="3521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075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6021288"/>
            <a:ext cx="9144000" cy="648072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2800" dirty="0" smtClean="0"/>
              <a:t>Психологические игры и тренинги с педагогами</a:t>
            </a:r>
            <a:endParaRPr lang="ru-RU" sz="28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331640" y="26064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3600" dirty="0" smtClean="0">
                <a:effectLst/>
              </a:rPr>
              <a:t>2 блок. «Гармония внутри»</a:t>
            </a:r>
            <a:endParaRPr lang="ru-RU" sz="3600" dirty="0"/>
          </a:p>
        </p:txBody>
      </p:sp>
      <p:pic>
        <p:nvPicPr>
          <p:cNvPr id="7170" name="Picture 2" descr="C:\Users\Психологи\Desktop\Фото\блок 2 пси\167050935657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288" y="1124744"/>
            <a:ext cx="1962944" cy="2683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C:\Users\Психологи\Desktop\Фото\блок 2 пси\с педагогами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427696"/>
            <a:ext cx="4025546" cy="2721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Психологи\Desktop\Фото\блок 2 пси\IMG_20190314_1357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124744"/>
            <a:ext cx="3042692" cy="2264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Психологи\Desktop\Фото\блок 2 пси\IMG-8250a326c43a8b71503b30636bf9f612-V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288" y="3247297"/>
            <a:ext cx="3426743" cy="2272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Психологи\Desktop\Фото\блок 2 пси\IMG_20190323_10131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942814"/>
            <a:ext cx="2892880" cy="2881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C:\Users\Психологи\Desktop\Фото\блок 2 пси\IMG-dacf48b6e0ffb5d9333ea3975ecd2089-V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858" y="2084487"/>
            <a:ext cx="2520280" cy="3360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Психологи\Desktop\Фото\блок 2 пси\IMG-2472dbe682d163867ffb6222be9afbcb-V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8342" y="1124744"/>
            <a:ext cx="6359106" cy="4769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0572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5877272"/>
            <a:ext cx="8064896" cy="810424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2800" dirty="0" smtClean="0"/>
              <a:t>Релаксационные занятия в сенсорной комнате</a:t>
            </a:r>
            <a:endParaRPr lang="ru-RU" sz="2800" dirty="0"/>
          </a:p>
        </p:txBody>
      </p:sp>
      <p:pic>
        <p:nvPicPr>
          <p:cNvPr id="8196" name="Picture 4" descr="C:\Users\Психологи\Desktop\Фото\блок 2 пси\сен\174489668623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20688"/>
            <a:ext cx="2592288" cy="3321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Психологи\Desktop\Фото\блок 2 пси\сен\174489668615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5058" y="620688"/>
            <a:ext cx="2599350" cy="3330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Психологи\Desktop\Фото\блок 2 пси\сен\174489668605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1078" y="1506398"/>
            <a:ext cx="2997864" cy="3729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C:\Users\Психологи\Desktop\Фото\блок 2 пси\сен\IMG_20190302_10253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96752"/>
            <a:ext cx="4464496" cy="3288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Психологи\Desktop\Фото\блок 2 пси\сен\-5190444286632651106_12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924" y="2377143"/>
            <a:ext cx="4063101" cy="3254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1449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772816"/>
            <a:ext cx="4214321" cy="2871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5805264"/>
            <a:ext cx="8514105" cy="666408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2800" dirty="0" smtClean="0"/>
              <a:t>Репетиция и выступления хора </a:t>
            </a:r>
            <a:r>
              <a:rPr lang="ru-RU" sz="2800" dirty="0" smtClean="0"/>
              <a:t>педагогов школы</a:t>
            </a:r>
            <a:endParaRPr lang="ru-RU" sz="28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331640" y="26064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3600" dirty="0" smtClean="0">
                <a:effectLst/>
              </a:rPr>
              <a:t>3 блок. «Звуки музыки»</a:t>
            </a:r>
            <a:endParaRPr lang="ru-RU" sz="3600" dirty="0"/>
          </a:p>
        </p:txBody>
      </p:sp>
      <p:pic>
        <p:nvPicPr>
          <p:cNvPr id="6147" name="Picture 3" descr="C:\Users\Психологи\Desktop\Фото\блок 3 муз\gXYuJLlwg7cVNNk3JKdbiAxRGJcFK_R-st81dpNQFzJLyUBOYqfi4UAjCLM6Fp0v09mtaeY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503426"/>
            <a:ext cx="4505783" cy="3005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Психологи\Desktop\Фото\Новая папка\NoYIrsXK7AI4wVr0dVHUX-DCZkT_aZgJo5oYIHFYmI8hjMlHrGaf1Ou9G02n9o2famM-of7GJnpN2GIRzZNg7KS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6912" y="1158642"/>
            <a:ext cx="4248472" cy="2832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9790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5589240"/>
            <a:ext cx="8712968" cy="882432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2800" dirty="0" smtClean="0"/>
              <a:t>Репетиция и выступление </a:t>
            </a:r>
          </a:p>
          <a:p>
            <a:pPr marL="45720" indent="0" algn="ctr">
              <a:buNone/>
            </a:pPr>
            <a:r>
              <a:rPr lang="ru-RU" sz="2800" dirty="0" smtClean="0"/>
              <a:t>хореографической группы педагогов</a:t>
            </a:r>
            <a:endParaRPr lang="ru-RU" sz="2800" dirty="0"/>
          </a:p>
        </p:txBody>
      </p:sp>
      <p:pic>
        <p:nvPicPr>
          <p:cNvPr id="3074" name="Picture 2" descr="C:\Users\Психологи\Downloads\2025-04-18_13-10-2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736596"/>
            <a:ext cx="4066220" cy="2644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Психологи\Downloads\2025-04-18_13-09-5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45209"/>
            <a:ext cx="3824486" cy="2259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Психологи\Downloads\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48"/>
          <a:stretch/>
        </p:blipFill>
        <p:spPr bwMode="auto">
          <a:xfrm>
            <a:off x="2069722" y="1340768"/>
            <a:ext cx="5292588" cy="3434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36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530190" y="5733256"/>
            <a:ext cx="6400800" cy="882432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3600" dirty="0" smtClean="0"/>
              <a:t>Уютные места для чтения</a:t>
            </a:r>
            <a:endParaRPr lang="ru-RU" sz="36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55576" y="260648"/>
            <a:ext cx="7704856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3600" dirty="0" smtClean="0">
                <a:effectLst/>
              </a:rPr>
              <a:t>4 блок. «В начале было слово»</a:t>
            </a:r>
            <a:endParaRPr lang="ru-RU" sz="3600" dirty="0"/>
          </a:p>
        </p:txBody>
      </p:sp>
      <p:pic>
        <p:nvPicPr>
          <p:cNvPr id="4102" name="Picture 6" descr="C:\Users\Психологи\Desktop\Фото\блок 4 слово\IMG_20250417_1444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198103"/>
            <a:ext cx="2952328" cy="3765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Психологи\Desktop\Фото\блок 4 слово\IMG_20250417_1500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910" y="1198103"/>
            <a:ext cx="2953994" cy="3765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Психологи\Desktop\Фото\блок 4 слово\IMG_20250417_14425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980728"/>
            <a:ext cx="3485532" cy="4465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6507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78516" y="6021288"/>
            <a:ext cx="8666602" cy="666408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dirty="0" smtClean="0"/>
              <a:t>«Зеленые уголки» в коридорах и в классах </a:t>
            </a:r>
            <a:r>
              <a:rPr lang="ru-RU" dirty="0" smtClean="0"/>
              <a:t>школы, за которыми ухаживают члены Клуба садоводов.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331640" y="26064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3600" dirty="0" smtClean="0">
                <a:effectLst/>
              </a:rPr>
              <a:t>5 блок. «Матушка Природа»</a:t>
            </a:r>
            <a:endParaRPr lang="ru-RU" sz="3600" dirty="0"/>
          </a:p>
        </p:txBody>
      </p:sp>
      <p:pic>
        <p:nvPicPr>
          <p:cNvPr id="2054" name="Picture 6" descr="C:\Users\Психологи\Desktop\Фото\блок 5 природа\IMG_20250417_1448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90826"/>
            <a:ext cx="4122148" cy="2874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Психологи\Desktop\Фото\блок 5 природа\IMG_20250417_14385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058026"/>
            <a:ext cx="4011461" cy="295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Психологи\Desktop\Фото\блок 5 природа\IMG_20250417_14555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4905" y="1556792"/>
            <a:ext cx="4183217" cy="2931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Психологи\Desktop\Фото\блок 5 природа\IMG_20250417_14362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23679"/>
            <a:ext cx="4274820" cy="2969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Психологи\Desktop\Фото\блок 5 природа\IMG_20250417_14513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686602"/>
            <a:ext cx="4381855" cy="3043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Психологи\Desktop\Фото\блок 5 природа\IMG_20250417_14492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2696" y="2275475"/>
            <a:ext cx="3825826" cy="2849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Психологи\Downloads\5192842153989108836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280" y="965870"/>
            <a:ext cx="3813636" cy="4764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Психологи\Desktop\Фото\блок 5 природа\IMG_20250417_144739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0905" y="881299"/>
            <a:ext cx="6768752" cy="4933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135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175</TotalTime>
  <Words>117</Words>
  <Application>Microsoft Office PowerPoint</Application>
  <PresentationFormat>Экран (4:3)</PresentationFormat>
  <Paragraphs>17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Воздушный поток</vt:lpstr>
      <vt:lpstr>Программа профилактики  физического и психического здоровья педагогов «Здоровому всё здорово».</vt:lpstr>
      <vt:lpstr>1 блок. «Движение -жизнь»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Программа профилактики  физического и психического здоровья педагогов «Здоровому всё здорово».</dc:title>
  <dc:creator>Психологи</dc:creator>
  <cp:lastModifiedBy>Психологи</cp:lastModifiedBy>
  <cp:revision>16</cp:revision>
  <dcterms:created xsi:type="dcterms:W3CDTF">2025-04-17T14:01:24Z</dcterms:created>
  <dcterms:modified xsi:type="dcterms:W3CDTF">2025-04-18T10:46:07Z</dcterms:modified>
</cp:coreProperties>
</file>