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40ABC-088C-449F-A1FD-467EF67D2D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BA8C5E-C63B-46D7-9383-F928C17F8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C4FB37-F9D5-40CA-B335-D35B6889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427A62-FA86-4583-9251-D0759272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DF9854-9CB7-4434-A6EA-E67B6C308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2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1F9F2-0015-4B8D-B928-F5009C5A2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5F79C2-0982-4563-96D4-070BCB2FC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0675F8-ECD6-43CD-B346-343296AF8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6C4E7C-865E-40AF-A57B-FFA348AD0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B858E6-650E-48DC-8507-ACA345E52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37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CF8158-D652-4A23-A64D-F9388D6F9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A86F99-A53E-47E5-B285-D2B2DB09B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6A91B4-A64E-434D-85BF-0182A18BA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A1A868-AEF5-4694-A60B-439B906C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2482BA-7C3A-4FA7-BC47-0AD00DF83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212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D0054F-B391-4854-9772-0B5A17F3D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9DE080-B58A-46B3-820F-0FF01B9A7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77C9D8-5DC1-4C13-B27A-AE35DE343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47D209-1398-49AA-BEA3-51F32A113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320600-927F-408C-8DE6-44CC0C508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5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99598-9C0F-4169-A4C3-48D506799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7EF29D-A0DD-4962-9B82-46B5AFBD0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D8A4F4-183D-494D-AE03-508DF7338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6B614F-19CF-4736-884A-DE31D13B4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10117E-B0E2-482B-893D-286AE4EF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2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0560D8-300C-4353-8A29-421253EC3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8DA1F4-A303-4304-8776-854931870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705D92-C437-4D16-8F93-1E4F855AC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BD87C8-53C3-457A-A995-1409C16C5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EDB99C-9EA6-45DC-8087-A2F151FC0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CE40ED-4F94-4FDB-94F6-5BE4D076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76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85C20-9730-4F7C-BD24-9047BD18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D30513-EB15-42AB-A560-CFF8C209D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B268FC-E7E6-472A-9D56-E2CDDD3133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F49A6E1-5EE9-4510-9C5B-349422E124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2D39A4-4D67-4829-BC6D-1E74E791E5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E204473-27E4-449D-A34A-24C3B8073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C3DFC37-BDFB-488D-857D-C97CA0FD5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553D8C-83FB-49CB-8CBE-30457AD31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15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CC04F4-FA33-4D7C-B2BF-3B496476B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ED35835-6187-4695-A880-228A35DD9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EA8031-B138-4507-A5D4-63885795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0D226A6-7EE1-4CAD-A52C-B9B44975F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2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867C49-3E95-48E6-9975-CD5764FC4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2AE11F9-632A-4654-8A56-6FF94F51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16BAE1B-0096-4AC2-B83F-0106229C8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22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248D70-4FE1-4677-93FF-348262263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08AF31-3B47-4007-923F-8F4594E6F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872114-B270-4E74-B123-83116DE803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F2B690-0D77-4B6E-8C1A-31A0BF9CB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D6B74F-FE7E-44BA-AE88-121328087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358908-4656-4AE0-BE7B-CD673289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505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85F618-FB77-4754-80FD-691402C3B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4BCCD17-8874-4A52-81ED-3B30EDD602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B68243C-B26A-4DF8-858C-04A2537C0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C28345-523B-45F3-A72C-912961339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F6690F-B47F-4B2F-9F46-F1E2AB8C3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B32C97-31ED-4C7E-942A-3CB2846AB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3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3571E1-5FE1-4900-A079-4690E4E0B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503B90-B6C0-4ED8-8B77-92D7012E1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414441-71BD-419A-850B-D79D7F9CC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9D1C8-C33D-4B99-96CD-7635D829731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B4B63A-412D-4F76-B6A3-B8AD123EF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D0372-FFA9-4BAB-BFB5-B80D8EBDD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8226C-D010-435D-BD76-B9C52DB89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4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00296B-3D75-4776-BA21-32AB8D9EA4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46B44A-A71B-4FAD-A847-2E21A3AA2B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B3F02F-7309-44F1-B626-AF59ADE87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50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28AB80-8C07-46F3-AD04-41BB92D40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83778C-5015-4039-A130-46379E57E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9679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FDC64-41B8-445F-AB33-89C33453A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3C35D8C-6E3A-4C7F-BB1B-FD6C93710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925241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DC884-2D71-4701-B9E0-435CCE7F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BFC6DB-AB25-45C0-9B0A-9DAFAD47A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50766"/>
          </a:xfrm>
        </p:spPr>
      </p:pic>
    </p:spTree>
    <p:extLst>
      <p:ext uri="{BB962C8B-B14F-4D97-AF65-F5344CB8AC3E}">
        <p14:creationId xmlns:p14="http://schemas.microsoft.com/office/powerpoint/2010/main" val="247549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21AC4-4873-4DD9-8677-D771D8057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A058456-7D8D-451B-BE83-B777CC5F09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1063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2751A6-473C-4DB1-BB66-A5EC5A536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AD1E0AA-6E17-4C0F-BD65-FF552D70C8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91725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C6E04-F591-4FC1-963B-5CC2322D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ED56DB-C129-47FB-BCEE-2AAC0AB734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21358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03B461-D678-4DA1-BA69-A0550F730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F5C7CD-2CB2-4086-8B9F-C4F9CE8219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</p:spPr>
      </p:pic>
    </p:spTree>
    <p:extLst>
      <p:ext uri="{BB962C8B-B14F-4D97-AF65-F5344CB8AC3E}">
        <p14:creationId xmlns:p14="http://schemas.microsoft.com/office/powerpoint/2010/main" val="713851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08146D-5C5B-483A-8A53-C93368051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12384F-720E-47D5-AE0B-31D3D2B3EC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72697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66ED0B-3FF4-4ACD-B406-D0524853C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0A9A21-6A1E-4D47-9829-ADB6C4FBA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5134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Metodist</dc:creator>
  <cp:lastModifiedBy>Metodist</cp:lastModifiedBy>
  <cp:revision>1</cp:revision>
  <dcterms:created xsi:type="dcterms:W3CDTF">2025-04-17T10:44:34Z</dcterms:created>
  <dcterms:modified xsi:type="dcterms:W3CDTF">2025-04-17T10:48:18Z</dcterms:modified>
</cp:coreProperties>
</file>