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8" r:id="rId4"/>
    <p:sldId id="261" r:id="rId5"/>
    <p:sldId id="259" r:id="rId6"/>
    <p:sldId id="265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044"/>
    <a:srgbClr val="255936"/>
    <a:srgbClr val="3B8F57"/>
    <a:srgbClr val="7B4F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4" name="Рисунок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60648"/>
            <a:ext cx="1296987" cy="11969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115616" y="476672"/>
            <a:ext cx="6804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«Актанышский технологический техникум»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229200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Председатель первичной профсоюзной организации ГАПОУ АТТ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Валиева Лилия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Ринатовна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420888"/>
            <a:ext cx="68225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по реализации программы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«Здоровым быть – в тренде жить»!»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4797152"/>
            <a:ext cx="1677014" cy="13681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2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16260" t="4268" r="18699" b="16065"/>
          <a:stretch>
            <a:fillRect/>
          </a:stretch>
        </p:blipFill>
        <p:spPr bwMode="auto">
          <a:xfrm>
            <a:off x="7380312" y="836712"/>
            <a:ext cx="1486451" cy="12241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 descr="https://www.prof.as/image/SQR_ZOJ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2492896"/>
            <a:ext cx="1518667" cy="15841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4" name="Рисунок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60648"/>
            <a:ext cx="129698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19872" y="980728"/>
            <a:ext cx="1620572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Цель проекта</a:t>
            </a:r>
            <a:endParaRPr lang="ru-RU" sz="1200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1484784"/>
            <a:ext cx="5148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Сохранение и укрепление здоровья сотрудников, профилактика заболеваний и потери трудоспособности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www.tiloom.com/wp-content/uploads/2013/11/DondeIr_v2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80" y="0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67544" y="2775412"/>
            <a:ext cx="813690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1.Сохранение и укрепление здоровья работников путем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поощрения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здорового образа жизни, расширения мер профилактики заболеваний, формирование здорового климата в коллективе, повышение эффективности деятельности всех работников. 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Позитивное изменение отношения работников к собственному здоровью, преобразование гигиенических знаний в конкретные действия и убеждения.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Профилактика заболеваний, факторами риска которых являются низкая физическая активность, избыточный вес, курение, неправильное питание, повышенное артериальное давление.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Снижение потерь, связанных с временной нетрудоспособностью работников.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Улучшение психологического климата в коллективах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051720" y="2348880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2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6" name="Picture 14" descr="Picture backgroun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5013176"/>
            <a:ext cx="139576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24578" name="Picture 2" descr="C:\Users\user\AppData\Local\Temp\Rar$DIa16160.34915\print_8404559_6103641.jpg"/>
          <p:cNvPicPr>
            <a:picLocks noChangeAspect="1" noChangeArrowheads="1"/>
          </p:cNvPicPr>
          <p:nvPr/>
        </p:nvPicPr>
        <p:blipFill>
          <a:blip r:embed="rId3" cstate="print"/>
          <a:srcRect r="10941" b="886"/>
          <a:stretch>
            <a:fillRect/>
          </a:stretch>
        </p:blipFill>
        <p:spPr bwMode="auto">
          <a:xfrm>
            <a:off x="251520" y="260649"/>
            <a:ext cx="2808312" cy="2083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2" name="Picture 6" descr="C:\Users\user\AppData\Local\Temp\Rar$DIa4480.47653\Screenshot_20250320-140637.jpg"/>
          <p:cNvPicPr>
            <a:picLocks noChangeAspect="1" noChangeArrowheads="1"/>
          </p:cNvPicPr>
          <p:nvPr/>
        </p:nvPicPr>
        <p:blipFill>
          <a:blip r:embed="rId4" cstate="print"/>
          <a:srcRect t="28954" r="4671" b="43796"/>
          <a:stretch>
            <a:fillRect/>
          </a:stretch>
        </p:blipFill>
        <p:spPr bwMode="auto">
          <a:xfrm>
            <a:off x="5652120" y="188640"/>
            <a:ext cx="3262863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4" name="Picture 8" descr="C:\Users\user\AppData\Local\Temp\Rar$DIa4480.2901\Screenshot_20250320-140823.jpg"/>
          <p:cNvPicPr>
            <a:picLocks noChangeAspect="1" noChangeArrowheads="1"/>
          </p:cNvPicPr>
          <p:nvPr/>
        </p:nvPicPr>
        <p:blipFill>
          <a:blip r:embed="rId5" cstate="print"/>
          <a:srcRect t="29386" r="25772" b="42735"/>
          <a:stretch>
            <a:fillRect/>
          </a:stretch>
        </p:blipFill>
        <p:spPr bwMode="auto">
          <a:xfrm>
            <a:off x="611560" y="2276872"/>
            <a:ext cx="2664296" cy="2240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4" descr="C:\Users\user\AppData\Local\Temp\Rar$DIa4480.44026\Screenshot_20250320-140556.jpg"/>
          <p:cNvPicPr>
            <a:picLocks noChangeAspect="1" noChangeArrowheads="1"/>
          </p:cNvPicPr>
          <p:nvPr/>
        </p:nvPicPr>
        <p:blipFill>
          <a:blip r:embed="rId6" cstate="print"/>
          <a:srcRect t="18992" r="-228" b="37597"/>
          <a:stretch>
            <a:fillRect/>
          </a:stretch>
        </p:blipFill>
        <p:spPr bwMode="auto">
          <a:xfrm>
            <a:off x="3275856" y="188640"/>
            <a:ext cx="2304256" cy="2234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1520" y="5013176"/>
            <a:ext cx="8730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Турнир был посвящен 70-летию чемпиона Татарстана среди сельских районов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Фаниса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Маликова.</a:t>
            </a:r>
          </a:p>
          <a:p>
            <a:pPr algn="just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Фанис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Маликов – педагог со стажем 40 лет, старший преподаватель, «Отличник профессионального образования Российской Федерации», «Отличник физической культуры и спорта» Республики Татарстан, награжден нагрудным знаком Министерства образования и науки РТ «За заслуги в образовании», а также обладатель золотого знака нормы ГТО.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6" name="Picture 10" descr="C:\Users\user\Downloads\Screenshot_20250320-140714.jpg"/>
          <p:cNvPicPr>
            <a:picLocks noChangeAspect="1" noChangeArrowheads="1"/>
          </p:cNvPicPr>
          <p:nvPr/>
        </p:nvPicPr>
        <p:blipFill>
          <a:blip r:embed="rId7" cstate="print"/>
          <a:srcRect t="29167" b="42935"/>
          <a:stretch>
            <a:fillRect/>
          </a:stretch>
        </p:blipFill>
        <p:spPr bwMode="auto">
          <a:xfrm>
            <a:off x="4427984" y="2420888"/>
            <a:ext cx="3919647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467544" y="465313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 ВЕТЕРАН!!!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15" name="Рисунок 14" descr="F:\самара фото\РАБ СТОЛ РАЗНЫЕ 2018\Новая папка (2)\IMG-20181002-WA00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32656"/>
            <a:ext cx="2592288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6012160" y="40050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Снег кружится 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4168" y="227687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Пешая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прогулка в лес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Буляк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s://media.istockphoto.com/photos/ski-picture-id144720526?k=6&amp;m=144720526&amp;s=612x612&amp;w=0&amp;h=nFz0NBDWM9KM73lcSJJS5WEvf-XQ86g3F5YGKGqEN2M=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0" y="5657671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Катание на лыжах — лучший в мире способ провести время.     (Г.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Плэйк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C:\Users\user\AppData\Local\Temp\Rar$DIa16160.42350\print_9406259_6978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3348371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https://downloader.disk.yandex.ru/preview/9a24393f3d879e04968c5d1eb2424ffc456876d67d2d87d3dd644c3ab60c14bd/67dedc7f/zq_msPRk8-VeQPSWOuGiq2VykVMduTEs8jiFIuwN174j_KsHCoTcjOlpoUsjTUdWm-J0qfYy09GxXSnBbwR0YQ%3D%3D?uid=0&amp;filename=print_9421619_6993327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6" cstate="print"/>
          <a:srcRect t="21675" r="956" b="4377"/>
          <a:stretch>
            <a:fillRect/>
          </a:stretch>
        </p:blipFill>
        <p:spPr bwMode="auto">
          <a:xfrm>
            <a:off x="3707904" y="332656"/>
            <a:ext cx="2185217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827584" y="256490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Спортивная семья Валиевых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8" descr="C:\Users\user\Downloads\фото 1 спорт.jpg"/>
          <p:cNvPicPr>
            <a:picLocks noChangeAspect="1" noChangeArrowheads="1"/>
          </p:cNvPicPr>
          <p:nvPr/>
        </p:nvPicPr>
        <p:blipFill>
          <a:blip r:embed="rId7" cstate="print"/>
          <a:srcRect b="11573"/>
          <a:stretch>
            <a:fillRect/>
          </a:stretch>
        </p:blipFill>
        <p:spPr bwMode="auto">
          <a:xfrm>
            <a:off x="1619672" y="2996952"/>
            <a:ext cx="390873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" descr="C:\Users\user\Downloads\спортик фото.jpg"/>
          <p:cNvPicPr>
            <a:picLocks noChangeAspect="1" noChangeArrowheads="1"/>
          </p:cNvPicPr>
          <p:nvPr/>
        </p:nvPicPr>
        <p:blipFill>
          <a:blip r:embed="rId8" cstate="print"/>
          <a:srcRect t="24736" b="7803"/>
          <a:stretch>
            <a:fillRect/>
          </a:stretch>
        </p:blipFill>
        <p:spPr bwMode="auto">
          <a:xfrm>
            <a:off x="4932040" y="4581128"/>
            <a:ext cx="384265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3" name="Рисунок 2" descr="C:\Users\user\Desktop\Camera\WhatsApp Images\IMG-20220111-WA0018.jpg"/>
          <p:cNvPicPr/>
          <p:nvPr/>
        </p:nvPicPr>
        <p:blipFill>
          <a:blip r:embed="rId3" cstate="print"/>
          <a:srcRect l="12104"/>
          <a:stretch>
            <a:fillRect/>
          </a:stretch>
        </p:blipFill>
        <p:spPr bwMode="auto">
          <a:xfrm>
            <a:off x="5903640" y="1484784"/>
            <a:ext cx="3240360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499992" y="476672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Мастер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 внучка сотрудника играет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руководителем техникума бабушка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группа поддержка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https://outilsducoach.com/wp-content/uploads/2014/02/dreamstime_xxl_2742455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5373216"/>
            <a:ext cx="1907704" cy="127180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63888" y="5013176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Шахматы- это тихая игра музыки разума.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Леонид Сухоруков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C:\Users\user\Downloads\IMG-20250320-WA00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556792"/>
            <a:ext cx="2088232" cy="2784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4751512" y="4365104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Молодец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Гульнара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Миргалимовна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победу !!!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76672"/>
            <a:ext cx="3131840" cy="2348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F:\диск Д\104NIKON\DSCN034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-36513" y="3789042"/>
            <a:ext cx="2520282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23528" y="6021288"/>
            <a:ext cx="6012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“Гордитесь тем, как далеко вы продвинулись, и верьте, как далеко вы можете зайти!”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3068960"/>
            <a:ext cx="813314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843808" y="5373216"/>
            <a:ext cx="6012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“Гордитесь тем, как далеко вы продвинулись, и верьте, как далеко вы можете зайти!”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downloader.disk.yandex.ru/preview/9c6909181c68ce09ce3c2a18f39693de41443db2faafe4e0ed35e8732d734381/67dedd0f/Wg0_7b7t8JRJNw1XGVZzSonH_b57FxhrBL0xyOemPCJfs1EEmX6i2YeM6sp2apiAVowErTaUaNuxdVD-kbCXYA%3D%3D?uid=0&amp;filename=print_9817299_7396121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 cstate="print"/>
          <a:srcRect b="13333"/>
          <a:stretch>
            <a:fillRect/>
          </a:stretch>
        </p:blipFill>
        <p:spPr bwMode="auto">
          <a:xfrm>
            <a:off x="5153408" y="404664"/>
            <a:ext cx="3740338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https://downloader.disk.yandex.ru/preview/bfdda75394d525edc2f22c8d30be41eae8175e5873eb52cb42dec43b25697124/67deddb3/ILd7x6jdyMrzFTgVNd8uiwvEzRIStBSavQAjz6_WzjsjMBfe4nyVTfMVa_RIGyg0AJttZTgohVYBOKJzffILuQ%3D%3D?uid=0&amp;filename=%D1%84%D0%BE%D1%82%D0%BE%202%20%D1%81%D0%BF%D0%BE%D1%80%D1%82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4" cstate="print"/>
          <a:srcRect l="3409"/>
          <a:stretch>
            <a:fillRect/>
          </a:stretch>
        </p:blipFill>
        <p:spPr bwMode="auto">
          <a:xfrm>
            <a:off x="4355976" y="2780928"/>
            <a:ext cx="4080453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539552" y="33265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Психологический тренинг утра для сотрудников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C:\Users\user\Downloads\IMG-20250322-WA0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96752"/>
            <a:ext cx="3165153" cy="2373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https://catherineasquithgallery.com/uploads/posts/2021-02/1612447251_127-p-chelovechek-na-serom-fone-148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005064"/>
            <a:ext cx="1719511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5536" y="3140968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Сильные, смелые первые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user\AppData\Local\Temp\Rar$DIa16160.12410\print_8664879_63178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388843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C:\Users\user\AppData\Local\Temp\Rar$DIa16160.39404\print_8664879_6317868.jpg"/>
          <p:cNvPicPr/>
          <p:nvPr/>
        </p:nvPicPr>
        <p:blipFill>
          <a:blip r:embed="rId4" cstate="print"/>
          <a:srcRect l="32714" t="29620" r="30855" b="15640"/>
          <a:stretch>
            <a:fillRect/>
          </a:stretch>
        </p:blipFill>
        <p:spPr bwMode="auto">
          <a:xfrm>
            <a:off x="323528" y="3789040"/>
            <a:ext cx="280831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4" name="Picture 12" descr="https://downloader.disk.yandex.ru/preview/798520556b1ec21f8e6fb4cb65219c519639b6f755cd69578df8f431cf0ca9c9/67dedd6b/TlUR7_HbSNKjctU8oKvxxsfNbAPuhQxGyeuU_ROnepkTDfAff0MuMSuaJ5KI29kkzySRZ_OR-ii0M877pG0fkA%3D%3D?uid=0&amp;filename=print_10107959_7661531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32656"/>
            <a:ext cx="3493865" cy="2328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6444208" y="270892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Самые лучшие болельщики !!!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10" descr="https://downloader.disk.yandex.ru/preview/acc8f74456480f5783e1f9ac28b48b032130ec32316a44d996ac9534b903480a/67dedd3a/-UfRA2W7U2qCFsecgDwDfmUOZw-DmkqSzEuapoFNQlLA_ffy6jZboujfcjkoO_bofjgFGPokp7PSMjyraIkvJA%3D%3D?uid=0&amp;filename=print_10107219_7661238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3384376" cy="2255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3789040"/>
            <a:ext cx="1836891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13" name="Рисунок 12" descr="F:\самара фото\РАБ СТОЛ РАЗНЫЕ 2018\Новая папка (2)\IMG-20181005-WA0061.jpg"/>
          <p:cNvPicPr/>
          <p:nvPr/>
        </p:nvPicPr>
        <p:blipFill>
          <a:blip r:embed="rId3" cstate="print"/>
          <a:srcRect t="9127" r="2645"/>
          <a:stretch>
            <a:fillRect/>
          </a:stretch>
        </p:blipFill>
        <p:spPr bwMode="auto">
          <a:xfrm>
            <a:off x="4283968" y="1124744"/>
            <a:ext cx="201622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https://catherineasquithgallery.com/uploads/posts/2021-02/1612447251_127-p-chelovechek-na-serom-fone-148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1208"/>
            <a:ext cx="1719511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691680" y="5949280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Лучшие работники больше других работают и больше других отдыхают.                «Т.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Хопкинс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270892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Отдых – это перемена занятий.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user\Downloads\IMG-20240627-WA0053.jpg"/>
          <p:cNvPicPr>
            <a:picLocks noChangeAspect="1" noChangeArrowheads="1"/>
          </p:cNvPicPr>
          <p:nvPr/>
        </p:nvPicPr>
        <p:blipFill>
          <a:blip r:embed="rId5" cstate="print"/>
          <a:srcRect t="8458" r="621"/>
          <a:stretch>
            <a:fillRect/>
          </a:stretch>
        </p:blipFill>
        <p:spPr bwMode="auto">
          <a:xfrm>
            <a:off x="467544" y="260648"/>
            <a:ext cx="3384376" cy="2338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6" name="Picture 8" descr="C:\Users\user\Downloads\IMG-20230915-WA0073.jpg"/>
          <p:cNvPicPr>
            <a:picLocks noChangeAspect="1" noChangeArrowheads="1"/>
          </p:cNvPicPr>
          <p:nvPr/>
        </p:nvPicPr>
        <p:blipFill>
          <a:blip r:embed="rId6" cstate="print"/>
          <a:srcRect r="948" b="14889"/>
          <a:stretch>
            <a:fillRect/>
          </a:stretch>
        </p:blipFill>
        <p:spPr bwMode="auto">
          <a:xfrm>
            <a:off x="467544" y="3212976"/>
            <a:ext cx="3456384" cy="2227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8" name="Picture 10" descr="C:\Users\user\Downloads\IMG-20230427-WA0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188640"/>
            <a:ext cx="237626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0" name="Picture 12" descr="C:\Users\user\Downloads\IMG-20231006-WA002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80064" y="3573016"/>
            <a:ext cx="4330145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" name="TextBox 21"/>
          <p:cNvSpPr txBox="1"/>
          <p:nvPr/>
        </p:nvSpPr>
        <p:spPr>
          <a:xfrm>
            <a:off x="6732240" y="566124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.УФА экскурсия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 r="749" b="5812"/>
          <a:stretch>
            <a:fillRect/>
          </a:stretch>
        </p:blipFill>
        <p:spPr bwMode="auto">
          <a:xfrm>
            <a:off x="0" y="0"/>
            <a:ext cx="9144000" cy="6820372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69632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5" name="Picture 9" descr="https://smartagent.ru/images/page/109/697b163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60648"/>
            <a:ext cx="2492541" cy="1971600"/>
          </a:xfrm>
          <a:prstGeom prst="rect">
            <a:avLst/>
          </a:prstGeom>
          <a:noFill/>
        </p:spPr>
      </p:pic>
      <p:pic>
        <p:nvPicPr>
          <p:cNvPr id="1026" name="Picture 2" descr="C:\Users\user\Downloads\17426472389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2420888"/>
            <a:ext cx="6848475" cy="3705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9552" y="6165304"/>
            <a:ext cx="6041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«Здоровым быть – в тренде жить»!»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322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61</cp:revision>
  <dcterms:created xsi:type="dcterms:W3CDTF">2022-01-20T14:29:38Z</dcterms:created>
  <dcterms:modified xsi:type="dcterms:W3CDTF">2025-03-22T13:11:54Z</dcterms:modified>
</cp:coreProperties>
</file>