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7" r:id="rId1"/>
  </p:sldMasterIdLst>
  <p:notesMasterIdLst>
    <p:notesMasterId r:id="rId11"/>
  </p:notesMasterIdLst>
  <p:handoutMasterIdLst>
    <p:handoutMasterId r:id="rId12"/>
  </p:handoutMasterIdLst>
  <p:sldIdLst>
    <p:sldId id="294" r:id="rId2"/>
    <p:sldId id="449" r:id="rId3"/>
    <p:sldId id="450" r:id="rId4"/>
    <p:sldId id="451" r:id="rId5"/>
    <p:sldId id="452" r:id="rId6"/>
    <p:sldId id="453" r:id="rId7"/>
    <p:sldId id="455" r:id="rId8"/>
    <p:sldId id="454" r:id="rId9"/>
    <p:sldId id="347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A370E5-61BC-47E4-9748-05923FB560B2}">
          <p14:sldIdLst>
            <p14:sldId id="294"/>
            <p14:sldId id="449"/>
            <p14:sldId id="450"/>
            <p14:sldId id="451"/>
            <p14:sldId id="452"/>
            <p14:sldId id="453"/>
            <p14:sldId id="455"/>
            <p14:sldId id="454"/>
          </p14:sldIdLst>
        </p14:section>
        <p14:section name="Раздел без заголовка" id="{0D22B8BC-81B2-4A4C-81C1-0746C6B72877}">
          <p14:sldIdLst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7512" userDrawn="1">
          <p15:clr>
            <a:srgbClr val="A4A3A4"/>
          </p15:clr>
        </p15:guide>
        <p15:guide id="4" pos="144" userDrawn="1">
          <p15:clr>
            <a:srgbClr val="A4A3A4"/>
          </p15:clr>
        </p15:guide>
        <p15:guide id="5" orient="horz" pos="624" userDrawn="1">
          <p15:clr>
            <a:srgbClr val="A4A3A4"/>
          </p15:clr>
        </p15:guide>
        <p15:guide id="6" orient="horz" pos="40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C3E9"/>
    <a:srgbClr val="E2C7A4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6" autoAdjust="0"/>
    <p:restoredTop sz="99822" autoAdjust="0"/>
  </p:normalViewPr>
  <p:slideViewPr>
    <p:cSldViewPr snapToGrid="0" showGuides="1">
      <p:cViewPr varScale="1">
        <p:scale>
          <a:sx n="116" d="100"/>
          <a:sy n="116" d="100"/>
        </p:scale>
        <p:origin x="222" y="108"/>
      </p:cViewPr>
      <p:guideLst>
        <p:guide orient="horz" pos="2328"/>
        <p:guide pos="3864"/>
        <p:guide pos="7512"/>
        <p:guide pos="144"/>
        <p:guide orient="horz" pos="624"/>
        <p:guide orient="horz" pos="40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B46527B0-0B24-4087-B225-DB4F5C738F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72798E0-F322-4236-8531-A1882BFE40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196FF38-ED5D-48F9-86A5-23A56EB1D6F9}" type="datetime1">
              <a:rPr lang="ru-RU" smtClean="0"/>
              <a:t>16.04.2024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4E5881F-2FD0-41BC-8E76-C691E59E14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62CA62C5-8A29-4592-9E3E-4C457F263C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4E85F6F-0FAD-4AD4-850C-7E4CD14D7D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274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8F836-3A79-4E2E-BD39-F0469988701B}" type="datetime1">
              <a:rPr lang="ru-RU" smtClean="0"/>
              <a:pPr/>
              <a:t>16.04.2024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E60DC36-8EFA-4378-9855-E019C55AC47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77053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D487AC8-2E27-4521-B851-B6631051F3D3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340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488975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08168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3634339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712888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1538440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192B142-FCBD-4EC4-8EEE-20AF3A45CBB5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84384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D623BE9-F292-4C48-9030-5DC41B0B2C7D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929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99A523A-9522-4FC8-BF19-7168970C597F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384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0448D71-62B7-4716-9BB5-CB3D729E920F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868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197251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EB0E952-F832-496E-ABEA-42AE0AFA6CCC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284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DD5508-11FB-4992-B00C-2F96E71032D7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3423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236027D-058E-4138-A066-359F07C6D214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0967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7510823-F23A-4639-B218-6B9BC0CC18D8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4119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55D43D7-3745-4F9A-8694-98B1E0E20033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8107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E119431-1E6E-4E07-A8B6-073D5DF11CA2}" type="datetime1">
              <a:rPr lang="ru-RU" noProof="0" smtClean="0"/>
              <a:t>16.04.2024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rtl="0"/>
            <a:fld id="{06FEDF93-2BFD-41CA-ABC7-B039102F379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50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7.xml.rels><?xml version="1.0" encoding="UTF-8" standalone="yes" ?><Relationships xmlns="http://schemas.openxmlformats.org/package/2006/relationships"><Relationship Id="rId8" Target="../media/image42.jpeg" Type="http://schemas.openxmlformats.org/officeDocument/2006/relationships/image"/><Relationship Id="rId3" Target="../media/image37.jpeg" Type="http://schemas.openxmlformats.org/officeDocument/2006/relationships/image"/><Relationship Id="rId7" Target="../media/image41.jpeg" Type="http://schemas.openxmlformats.org/officeDocument/2006/relationships/image"/><Relationship Id="rId2" Target="../media/image36.pn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40.jpeg" Type="http://schemas.openxmlformats.org/officeDocument/2006/relationships/image"/><Relationship Id="rId5" Target="../media/image39.jpeg" Type="http://schemas.openxmlformats.org/officeDocument/2006/relationships/image"/><Relationship Id="rId4" Target="../media/image38.jpeg" Type="http://schemas.openxmlformats.org/officeDocument/2006/relationships/image"/><Relationship Id="rId9" Target="../media/image43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8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2334" y="1566716"/>
            <a:ext cx="9512727" cy="274522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ВСЕРОССИЙСКИЙ КОНКУРС</a:t>
            </a: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ЛУЧШИХ ПРАКТИК ПО ПРОПАГАНДЕ И ФОРМИРОВАНИЮ</a:t>
            </a:r>
            <a:b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ЗДОРОВОГО ОБРАЗА ЖИЗНИ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ЗДОРОВЫЕ РЕШЕНИЯ»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466" y="189765"/>
            <a:ext cx="1498600" cy="1474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255823" y="4398301"/>
            <a:ext cx="4868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Аболонкова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Г.П. председатель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профсоюзного комитета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16384" y="5598630"/>
            <a:ext cx="2339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Краснодар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84" y="80778"/>
            <a:ext cx="189547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29" y="189765"/>
            <a:ext cx="1247128" cy="141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8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09126" y="303890"/>
            <a:ext cx="8915399" cy="112628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ФУТБОЛ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89" y="129352"/>
            <a:ext cx="1499746" cy="1475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274" y="1204662"/>
            <a:ext cx="1955457" cy="2607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00" y="1430173"/>
            <a:ext cx="4234249" cy="23817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396" y="867031"/>
            <a:ext cx="1794127" cy="31807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00" y="3937686"/>
            <a:ext cx="3212758" cy="24095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575" y="4235211"/>
            <a:ext cx="1585352" cy="21120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72" y="3937686"/>
            <a:ext cx="1807312" cy="271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01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ТЕНИС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35" y="2464334"/>
            <a:ext cx="2156768" cy="28756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274" y="2315318"/>
            <a:ext cx="4069429" cy="3052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161" y="1703363"/>
            <a:ext cx="3298224" cy="2198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161" y="4073162"/>
            <a:ext cx="3451275" cy="25884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2707" y="213792"/>
            <a:ext cx="1499746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6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01" y="1643962"/>
            <a:ext cx="3641123" cy="20481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892" y="1714697"/>
            <a:ext cx="3097427" cy="2323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9446" y="162304"/>
            <a:ext cx="1499746" cy="1475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005" y="4283282"/>
            <a:ext cx="4135395" cy="2326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65" y="4192542"/>
            <a:ext cx="4489624" cy="25254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486" y="2150515"/>
            <a:ext cx="3599009" cy="24012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24" y="4922588"/>
            <a:ext cx="2339546" cy="131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39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111" y="211730"/>
            <a:ext cx="1499746" cy="1475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БАСКЕТБОЛ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891" y="2029483"/>
            <a:ext cx="1821720" cy="32386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641" y="1213805"/>
            <a:ext cx="2094338" cy="3142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08" y="1383909"/>
            <a:ext cx="4382530" cy="24651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41" y="3942789"/>
            <a:ext cx="1808305" cy="27885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80" y="4450247"/>
            <a:ext cx="2827840" cy="1850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206" y="4676554"/>
            <a:ext cx="2888342" cy="19248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74" y="1383909"/>
            <a:ext cx="1705253" cy="25588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533" y="4054623"/>
            <a:ext cx="1633081" cy="256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90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ГТО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95" y="1477661"/>
            <a:ext cx="4761470" cy="26783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209" y="376975"/>
            <a:ext cx="2683472" cy="35779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1825" y="294109"/>
            <a:ext cx="1499746" cy="1475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405" y="4155988"/>
            <a:ext cx="3602682" cy="2702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94" y="4386647"/>
            <a:ext cx="4085968" cy="229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31447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251" y="129352"/>
            <a:ext cx="1499746" cy="1475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ФИЗКУЛЬТУРНЫЕ МИНУТКИ</a:t>
            </a: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1" l="183" r="62" t="86"/>
          <a:stretch/>
        </p:blipFill>
        <p:spPr>
          <a:xfrm>
            <a:off x="694402" y="1457436"/>
            <a:ext cx="3220395" cy="23543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146" r="77" t="30"/>
          <a:stretch/>
        </p:blipFill>
        <p:spPr>
          <a:xfrm>
            <a:off x="8194335" y="4414115"/>
            <a:ext cx="3761288" cy="2240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b="95" r="47" t="7"/>
          <a:stretch/>
        </p:blipFill>
        <p:spPr>
          <a:xfrm>
            <a:off x="9219092" y="1604712"/>
            <a:ext cx="2736531" cy="2949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b="33" t="79"/>
          <a:stretch/>
        </p:blipFill>
        <p:spPr>
          <a:xfrm>
            <a:off x="534072" y="3932995"/>
            <a:ext cx="1598758" cy="23832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/>
          <a:srcRect t="44"/>
          <a:stretch/>
        </p:blipFill>
        <p:spPr>
          <a:xfrm>
            <a:off x="6197955" y="4341265"/>
            <a:ext cx="1965847" cy="15667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/>
          <a:srcRect b="60" l="84" r="38" t="34"/>
          <a:stretch/>
        </p:blipFill>
        <p:spPr>
          <a:xfrm>
            <a:off x="4651598" y="1560498"/>
            <a:ext cx="3774229" cy="23724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/>
          <a:srcRect b="6"/>
          <a:stretch/>
        </p:blipFill>
        <p:spPr>
          <a:xfrm>
            <a:off x="2299522" y="4155660"/>
            <a:ext cx="3731741" cy="193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20472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81" y="514024"/>
            <a:ext cx="3457396" cy="23074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3013" y="150190"/>
            <a:ext cx="1499746" cy="1475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63"/>
          <a:stretch/>
        </p:blipFill>
        <p:spPr>
          <a:xfrm>
            <a:off x="9028310" y="2015086"/>
            <a:ext cx="2677658" cy="3702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08" y="3033709"/>
            <a:ext cx="4437699" cy="29616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545" y="449598"/>
            <a:ext cx="3524025" cy="23519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129" y="3690703"/>
            <a:ext cx="2468856" cy="16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76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Людмила\Desktop\профсоюз\1272441723_logo-rainb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151" y="304798"/>
            <a:ext cx="9922461" cy="5539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88224" y="2268085"/>
            <a:ext cx="59117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внимание!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34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21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Легкий дым</vt:lpstr>
      <vt:lpstr>ВСЕРОССИЙСКИЙ КОНКУРС ЛУЧШИХ ПРАКТИК ПО ПРОПАГАНДЕ И ФОРМИРОВАНИЮ ЗДОРОВОГО ОБРАЗА ЖИЗНИ  «ЗДОРОВЫЕ РЕШЕНИЯ»</vt:lpstr>
      <vt:lpstr>Презентация PowerPoint</vt:lpstr>
      <vt:lpstr>ТЕНИС</vt:lpstr>
      <vt:lpstr>ВОЛЕЙБОЛ</vt:lpstr>
      <vt:lpstr>БАСКЕТБОЛ</vt:lpstr>
      <vt:lpstr>ГТО</vt:lpstr>
      <vt:lpstr>ФИЗКУЛЬТУРНЫЕ МИНУТКИ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2023-08-23T12:50:04Z</dcterms:created>
  <dcterms:modified xsi:type="dcterms:W3CDTF">2024-04-16T14:56:49Z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654357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