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8" r:id="rId3"/>
    <p:sldId id="290" r:id="rId4"/>
    <p:sldId id="260" r:id="rId5"/>
    <p:sldId id="293" r:id="rId6"/>
    <p:sldId id="261" r:id="rId7"/>
    <p:sldId id="294" r:id="rId8"/>
    <p:sldId id="296" r:id="rId9"/>
    <p:sldId id="300" r:id="rId10"/>
    <p:sldId id="297" r:id="rId11"/>
    <p:sldId id="299" r:id="rId12"/>
    <p:sldId id="282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FFF"/>
    <a:srgbClr val="8EB4E3"/>
    <a:srgbClr val="1025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79" autoAdjust="0"/>
    <p:restoredTop sz="94660"/>
  </p:normalViewPr>
  <p:slideViewPr>
    <p:cSldViewPr showGuides="1">
      <p:cViewPr varScale="1">
        <p:scale>
          <a:sx n="63" d="100"/>
          <a:sy n="63" d="100"/>
        </p:scale>
        <p:origin x="924" y="66"/>
      </p:cViewPr>
      <p:guideLst>
        <p:guide orient="horz" pos="215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tags" Target="../tags/tag1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0" r="14695"/>
          <a:stretch>
            <a:fillRect/>
          </a:stretch>
        </p:blipFill>
        <p:spPr>
          <a:xfrm>
            <a:off x="-1" y="0"/>
            <a:ext cx="12192001" cy="6838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3"/>
          <p:cNvSpPr txBox="1">
            <a:spLocks noChangeArrowheads="1"/>
          </p:cNvSpPr>
          <p:nvPr/>
        </p:nvSpPr>
        <p:spPr bwMode="auto">
          <a:xfrm>
            <a:off x="1951990" y="1772920"/>
            <a:ext cx="8289925" cy="4836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altLang="en-US" sz="6000" dirty="0">
                <a:solidFill>
                  <a:srgbClr val="FFFFFF"/>
                </a:solidFill>
                <a:latin typeface="Bahnschrift" panose="020B0502040204020203" charset="0"/>
                <a:ea typeface="Calibri" panose="020F0502020204030204" pitchFamily="34" charset="0"/>
                <a:cs typeface="Bahnschrift" panose="020B0502040204020203" charset="0"/>
                <a:sym typeface="Arial" panose="020B0604020202020204" pitchFamily="34" charset="0"/>
              </a:rPr>
              <a:t>СПЛАВаем с профсоюзом!</a:t>
            </a:r>
            <a:endParaRPr lang="ru-RU" altLang="en-US" sz="6000" dirty="0">
              <a:solidFill>
                <a:srgbClr val="FFFFFF"/>
              </a:solidFill>
              <a:latin typeface="Bahnschrift" panose="020B0502040204020203" charset="0"/>
              <a:ea typeface="Calibri" panose="020F0502020204030204" pitchFamily="34" charset="0"/>
              <a:cs typeface="Bahnschrift" panose="020B0502040204020203" charset="0"/>
              <a:sym typeface="Arial" panose="020B0604020202020204" pitchFamily="34" charset="0"/>
            </a:endParaRPr>
          </a:p>
          <a:p>
            <a:pPr algn="ctr" eaLnBrk="1" hangingPunct="1">
              <a:spcBef>
                <a:spcPct val="20000"/>
              </a:spcBef>
            </a:pPr>
            <a:endParaRPr lang="ru-RU" altLang="en-US" sz="6000" dirty="0">
              <a:solidFill>
                <a:srgbClr val="FFFFFF"/>
              </a:solidFill>
              <a:latin typeface="Bahnschrift" panose="020B0502040204020203" charset="0"/>
              <a:ea typeface="Calibri" panose="020F0502020204030204" pitchFamily="34" charset="0"/>
              <a:cs typeface="Bahnschrift" panose="020B0502040204020203" charset="0"/>
              <a:sym typeface="Arial" panose="020B0604020202020204" pitchFamily="34" charset="0"/>
            </a:endParaRPr>
          </a:p>
          <a:p>
            <a:pPr algn="ctr" eaLnBrk="1" hangingPunct="1">
              <a:spcBef>
                <a:spcPct val="20000"/>
              </a:spcBef>
            </a:pPr>
            <a:r>
              <a:rPr lang="ru-RU" altLang="en-US" sz="3600" dirty="0">
                <a:solidFill>
                  <a:srgbClr val="FFFFFF"/>
                </a:solidFill>
                <a:latin typeface="Arial" panose="020B0604020202020204" pitchFamily="34" charset="0"/>
                <a:ea typeface="Calibri" panose="020F0502020204030204" pitchFamily="34" charset="0"/>
                <a:sym typeface="Arial" panose="020B0604020202020204" pitchFamily="34" charset="0"/>
              </a:rPr>
              <a:t>река Ай</a:t>
            </a:r>
            <a:endParaRPr lang="ru-RU" altLang="en-US" sz="3600" dirty="0">
              <a:solidFill>
                <a:srgbClr val="FFFFFF"/>
              </a:solidFill>
              <a:latin typeface="Arial" panose="020B0604020202020204" pitchFamily="34" charset="0"/>
              <a:ea typeface="Calibri" panose="020F0502020204030204" pitchFamily="34" charset="0"/>
              <a:sym typeface="Arial" panose="020B0604020202020204" pitchFamily="34" charset="0"/>
            </a:endParaRPr>
          </a:p>
          <a:p>
            <a:pPr algn="ctr" eaLnBrk="1" hangingPunct="1">
              <a:spcBef>
                <a:spcPct val="20000"/>
              </a:spcBef>
            </a:pPr>
            <a:r>
              <a:rPr lang="ru-RU" altLang="en-US" sz="3600" dirty="0">
                <a:solidFill>
                  <a:srgbClr val="FFFFFF"/>
                </a:solidFill>
                <a:latin typeface="Arial" panose="020B0604020202020204" pitchFamily="34" charset="0"/>
                <a:ea typeface="Calibri" panose="020F0502020204030204" pitchFamily="34" charset="0"/>
                <a:sym typeface="Arial" panose="020B0604020202020204" pitchFamily="34" charset="0"/>
              </a:rPr>
              <a:t>1-2 июля 2023г.</a:t>
            </a:r>
            <a:r>
              <a:rPr lang="zh-CN" altLang="en-US" sz="3600" dirty="0">
                <a:solidFill>
                  <a:srgbClr val="FFFFFF"/>
                </a:solidFill>
                <a:latin typeface="Arial" panose="020B0604020202020204" pitchFamily="34" charset="0"/>
                <a:ea typeface="Calibri" panose="020F0502020204030204" pitchFamily="34" charset="0"/>
                <a:sym typeface="Arial" panose="020B0604020202020204" pitchFamily="34" charset="0"/>
              </a:rPr>
              <a:t>
</a:t>
            </a:r>
            <a:endParaRPr lang="en-US" altLang="zh-CN" sz="3600" dirty="0">
              <a:solidFill>
                <a:srgbClr val="FFFFFF"/>
              </a:solidFill>
              <a:latin typeface="Arial" panose="020B0604020202020204" pitchFamily="34" charset="0"/>
              <a:ea typeface="Calibri" panose="020F050202020403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4"/>
          <a:stretch>
            <a:fillRect/>
          </a:stretch>
        </p:blipFill>
        <p:spPr>
          <a:xfrm>
            <a:off x="0" y="0"/>
            <a:ext cx="12192000" cy="685071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2204864"/>
            <a:ext cx="12192000" cy="2592288"/>
          </a:xfrm>
          <a:prstGeom prst="rect">
            <a:avLst/>
          </a:prstGeom>
          <a:solidFill>
            <a:srgbClr val="8EB4E3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551815" y="2636520"/>
            <a:ext cx="406400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ru-RU" altLang="en-US" sz="4400"/>
              <a:t>СПЛАВ.</a:t>
            </a:r>
            <a:endParaRPr lang="ru-RU" altLang="en-US" sz="4400"/>
          </a:p>
          <a:p>
            <a:r>
              <a:rPr lang="ru-RU" altLang="en-US" sz="4400"/>
              <a:t>День второй.</a:t>
            </a:r>
            <a:endParaRPr lang="ru-RU" altLang="en-US" sz="4400"/>
          </a:p>
          <a:p>
            <a:r>
              <a:rPr lang="ru-RU" altLang="en-US" sz="4400"/>
              <a:t>Завершение</a:t>
            </a:r>
            <a:endParaRPr lang="ru-RU" altLang="en-US" sz="4400"/>
          </a:p>
        </p:txBody>
      </p:sp>
      <p:pic>
        <p:nvPicPr>
          <p:cNvPr id="5" name="Изображение 4" descr="photo168862859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485" y="621030"/>
            <a:ext cx="6991985" cy="524954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02" b="599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847528" y="2136338"/>
            <a:ext cx="5281264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5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Будьте активными и здоровыми!</a:t>
            </a:r>
            <a:endParaRPr lang="ru-RU" altLang="en-US" sz="54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4"/>
          <a:stretch>
            <a:fillRect/>
          </a:stretch>
        </p:blipFill>
        <p:spPr>
          <a:xfrm>
            <a:off x="0" y="0"/>
            <a:ext cx="12192000" cy="6850716"/>
          </a:xfrm>
          <a:prstGeom prst="rect">
            <a:avLst/>
          </a:prstGeom>
        </p:spPr>
      </p:pic>
      <p:pic>
        <p:nvPicPr>
          <p:cNvPr id="3" name="Изображение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280660" y="885190"/>
            <a:ext cx="5764530" cy="4422775"/>
          </a:xfrm>
          <a:prstGeom prst="rect">
            <a:avLst/>
          </a:prstGeom>
        </p:spPr>
      </p:pic>
      <p:sp>
        <p:nvSpPr>
          <p:cNvPr id="4" name="Текстовое поле 3"/>
          <p:cNvSpPr txBox="1"/>
          <p:nvPr/>
        </p:nvSpPr>
        <p:spPr>
          <a:xfrm>
            <a:off x="551815" y="476250"/>
            <a:ext cx="4808220" cy="39185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ru-RU" altLang="en-US" sz="4000">
                <a:solidFill>
                  <a:schemeClr val="bg1"/>
                </a:solidFill>
                <a:latin typeface="Bahnschrift" panose="020B0502040204020203" charset="0"/>
                <a:cs typeface="Bahnschrift" panose="020B0502040204020203" charset="0"/>
              </a:rPr>
              <a:t>Создание отдельного чата с участниками сплава</a:t>
            </a:r>
            <a:endParaRPr lang="ru-RU" altLang="en-US" sz="4000">
              <a:solidFill>
                <a:schemeClr val="bg1"/>
              </a:solidFill>
              <a:latin typeface="Bahnschrift" panose="020B0502040204020203" charset="0"/>
              <a:cs typeface="Bahnschrift" panose="020B0502040204020203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4"/>
          <a:stretch>
            <a:fillRect/>
          </a:stretch>
        </p:blipFill>
        <p:spPr>
          <a:xfrm>
            <a:off x="0" y="0"/>
            <a:ext cx="12192000" cy="685071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2204864"/>
            <a:ext cx="12192000" cy="2592288"/>
          </a:xfrm>
          <a:prstGeom prst="rect">
            <a:avLst/>
          </a:prstGeom>
          <a:solidFill>
            <a:srgbClr val="8EB4E3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Изображение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232400" y="764540"/>
            <a:ext cx="6094095" cy="5801995"/>
          </a:xfrm>
          <a:prstGeom prst="rect">
            <a:avLst/>
          </a:prstGeom>
        </p:spPr>
      </p:pic>
      <p:sp>
        <p:nvSpPr>
          <p:cNvPr id="4" name="Текстовое поле 3"/>
          <p:cNvSpPr txBox="1"/>
          <p:nvPr/>
        </p:nvSpPr>
        <p:spPr>
          <a:xfrm>
            <a:off x="551815" y="2636520"/>
            <a:ext cx="40640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ru-RU" altLang="en-US"/>
              <a:t>Приобретение дополнительных продуктов и хоз.расходов для организации вечернего мероприятия во время сплава</a:t>
            </a:r>
            <a:endParaRPr lang="ru-RU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4"/>
          <a:stretch>
            <a:fillRect/>
          </a:stretch>
        </p:blipFill>
        <p:spPr>
          <a:xfrm>
            <a:off x="0" y="0"/>
            <a:ext cx="12192000" cy="685071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2204864"/>
            <a:ext cx="12192000" cy="2592288"/>
          </a:xfrm>
          <a:prstGeom prst="rect">
            <a:avLst/>
          </a:prstGeom>
          <a:solidFill>
            <a:srgbClr val="8EB4E3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551815" y="2636520"/>
            <a:ext cx="406400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ru-RU" altLang="en-US" sz="4400"/>
              <a:t>СПЛАВ.</a:t>
            </a:r>
            <a:endParaRPr lang="ru-RU" altLang="en-US" sz="4400"/>
          </a:p>
          <a:p>
            <a:r>
              <a:rPr lang="ru-RU" altLang="en-US" sz="4400"/>
              <a:t>День первый</a:t>
            </a:r>
            <a:endParaRPr lang="ru-RU" altLang="en-US" sz="4400"/>
          </a:p>
        </p:txBody>
      </p:sp>
      <p:pic>
        <p:nvPicPr>
          <p:cNvPr id="5" name="Изображение 4" descr="photo168835756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20" y="476885"/>
            <a:ext cx="2630805" cy="3508375"/>
          </a:xfrm>
          <a:prstGeom prst="rect">
            <a:avLst/>
          </a:prstGeom>
        </p:spPr>
      </p:pic>
      <p:pic>
        <p:nvPicPr>
          <p:cNvPr id="7" name="Изображение 6" descr="photo1688357532 (1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2125" y="476885"/>
            <a:ext cx="2670810" cy="3508375"/>
          </a:xfrm>
          <a:prstGeom prst="rect">
            <a:avLst/>
          </a:prstGeom>
        </p:spPr>
      </p:pic>
      <p:pic>
        <p:nvPicPr>
          <p:cNvPr id="8" name="Изображение 7" descr="photo16883580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60010" y="4077335"/>
            <a:ext cx="4773295" cy="273748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4"/>
          <a:stretch>
            <a:fillRect/>
          </a:stretch>
        </p:blipFill>
        <p:spPr>
          <a:xfrm>
            <a:off x="0" y="0"/>
            <a:ext cx="12192000" cy="685071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2204720"/>
            <a:ext cx="12192000" cy="3742055"/>
          </a:xfrm>
          <a:prstGeom prst="rect">
            <a:avLst/>
          </a:prstGeom>
          <a:solidFill>
            <a:srgbClr val="8EB4E3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13"/>
          <p:cNvSpPr txBox="1">
            <a:spLocks noChangeArrowheads="1"/>
          </p:cNvSpPr>
          <p:nvPr/>
        </p:nvSpPr>
        <p:spPr bwMode="auto">
          <a:xfrm>
            <a:off x="479425" y="2420620"/>
            <a:ext cx="3142615" cy="2909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no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altLang="zh-CN" b="1" dirty="0">
                <a:solidFill>
                  <a:schemeClr val="tx1"/>
                </a:solidFill>
                <a:latin typeface="Bahnschrift" panose="020B0502040204020203" charset="0"/>
                <a:ea typeface="Calibri" panose="020F0502020204030204" pitchFamily="34" charset="0"/>
                <a:cs typeface="Bahnschrift" panose="020B0502040204020203" charset="0"/>
                <a:sym typeface="Arial" panose="020B0604020202020204" pitchFamily="34" charset="0"/>
              </a:rPr>
              <a:t>День первый.</a:t>
            </a:r>
            <a:endParaRPr lang="ru-RU" altLang="zh-CN" b="1" dirty="0">
              <a:solidFill>
                <a:schemeClr val="tx1"/>
              </a:solidFill>
              <a:latin typeface="Bahnschrift" panose="020B0502040204020203" charset="0"/>
              <a:ea typeface="Calibri" panose="020F0502020204030204" pitchFamily="34" charset="0"/>
              <a:cs typeface="Bahnschrift" panose="020B0502040204020203" charset="0"/>
              <a:sym typeface="Arial" panose="020B0604020202020204" pitchFamily="34" charset="0"/>
            </a:endParaRPr>
          </a:p>
          <a:p>
            <a:pPr algn="ctr" eaLnBrk="1" hangingPunct="1">
              <a:spcBef>
                <a:spcPct val="20000"/>
              </a:spcBef>
            </a:pPr>
            <a:r>
              <a:rPr lang="ru-RU" altLang="zh-CN" b="1" dirty="0">
                <a:solidFill>
                  <a:schemeClr val="bg1"/>
                </a:solidFill>
                <a:latin typeface="Bahnschrift" panose="020B0502040204020203" charset="0"/>
                <a:ea typeface="Calibri" panose="020F0502020204030204" pitchFamily="34" charset="0"/>
                <a:cs typeface="Bahnschrift" panose="020B0502040204020203" charset="0"/>
                <a:sym typeface="Arial" panose="020B0604020202020204" pitchFamily="34" charset="0"/>
              </a:rPr>
              <a:t>После проведение упражнений на сплочение коллектива была развлекательная вечерняя программа.</a:t>
            </a:r>
            <a:r>
              <a:rPr lang="ru-RU" altLang="zh-CN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sym typeface="Arial" panose="020B0604020202020204" pitchFamily="34" charset="0"/>
              </a:rPr>
              <a:t> </a:t>
            </a:r>
            <a:r>
              <a:rPr lang="zh-CN" altLang="en-US" sz="60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sym typeface="Arial" panose="020B0604020202020204" pitchFamily="34" charset="0"/>
              </a:rPr>
              <a:t>
</a:t>
            </a:r>
            <a:endParaRPr lang="en-US" altLang="zh-CN" sz="6000" b="1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sym typeface="Arial" panose="020B0604020202020204" pitchFamily="34" charset="0"/>
            </a:endParaRPr>
          </a:p>
        </p:txBody>
      </p:sp>
      <p:pic>
        <p:nvPicPr>
          <p:cNvPr id="3" name="Изображение 2" descr="photo16883579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525" y="116205"/>
            <a:ext cx="4572000" cy="3429000"/>
          </a:xfrm>
          <a:prstGeom prst="rect">
            <a:avLst/>
          </a:prstGeom>
        </p:spPr>
      </p:pic>
      <p:pic>
        <p:nvPicPr>
          <p:cNvPr id="4" name="Изображение 3" descr="photo16883579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2220" y="2132330"/>
            <a:ext cx="4222750" cy="3813810"/>
          </a:xfrm>
          <a:prstGeom prst="rect">
            <a:avLst/>
          </a:prstGeom>
        </p:spPr>
      </p:pic>
      <p:pic>
        <p:nvPicPr>
          <p:cNvPr id="7" name="Изображение 6" descr="photo1688357955 (1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2055" y="3500755"/>
            <a:ext cx="4463415" cy="334708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4"/>
          <a:stretch>
            <a:fillRect/>
          </a:stretch>
        </p:blipFill>
        <p:spPr>
          <a:xfrm>
            <a:off x="0" y="0"/>
            <a:ext cx="12192000" cy="685071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2204720"/>
            <a:ext cx="12192000" cy="3301365"/>
          </a:xfrm>
          <a:prstGeom prst="rect">
            <a:avLst/>
          </a:prstGeom>
          <a:solidFill>
            <a:srgbClr val="8EB4E3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13"/>
          <p:cNvSpPr txBox="1">
            <a:spLocks noChangeArrowheads="1"/>
          </p:cNvSpPr>
          <p:nvPr/>
        </p:nvSpPr>
        <p:spPr bwMode="auto">
          <a:xfrm>
            <a:off x="479425" y="2420620"/>
            <a:ext cx="11496040" cy="1775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no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altLang="zh-CN" b="1" dirty="0">
                <a:solidFill>
                  <a:schemeClr val="tx1"/>
                </a:solidFill>
                <a:latin typeface="Bahnschrift" panose="020B0502040204020203" charset="0"/>
                <a:ea typeface="Calibri" panose="020F0502020204030204" pitchFamily="34" charset="0"/>
                <a:cs typeface="Bahnschrift" panose="020B0502040204020203" charset="0"/>
                <a:sym typeface="Arial" panose="020B0604020202020204" pitchFamily="34" charset="0"/>
              </a:rPr>
              <a:t>День второй. Посещение Сикияз-Тамакского пещерного комплекса. Это удивительный огромный пещерный город, где на участке протяженностью в 425 метров в прибрежных скалах на правом берегу реки Ай находятся более 40 различных по размерам и формам карстовых полости. Среди них пещеры и гроты, скальные навесы, карстовые арки и мосты.</a:t>
            </a:r>
            <a:endParaRPr lang="ru-RU" altLang="zh-CN" b="1" dirty="0">
              <a:solidFill>
                <a:schemeClr val="tx1"/>
              </a:solidFill>
              <a:latin typeface="Bahnschrift" panose="020B0502040204020203" charset="0"/>
              <a:ea typeface="Calibri" panose="020F0502020204030204" pitchFamily="34" charset="0"/>
              <a:cs typeface="Bahnschrift" panose="020B0502040204020203" charset="0"/>
              <a:sym typeface="Arial" panose="020B0604020202020204" pitchFamily="34" charset="0"/>
            </a:endParaRPr>
          </a:p>
          <a:p>
            <a:pPr algn="ctr" eaLnBrk="1" hangingPunct="1">
              <a:spcBef>
                <a:spcPct val="20000"/>
              </a:spcBef>
            </a:pPr>
            <a:endParaRPr lang="ru-RU" altLang="zh-CN" b="1" dirty="0">
              <a:solidFill>
                <a:schemeClr val="tx1"/>
              </a:solidFill>
              <a:latin typeface="Bahnschrift" panose="020B0502040204020203" charset="0"/>
              <a:ea typeface="Calibri" panose="020F0502020204030204" pitchFamily="34" charset="0"/>
              <a:cs typeface="Bahnschrift" panose="020B0502040204020203" charset="0"/>
              <a:sym typeface="Arial" panose="020B0604020202020204" pitchFamily="34" charset="0"/>
            </a:endParaRPr>
          </a:p>
          <a:p>
            <a:pPr algn="ctr" eaLnBrk="1" hangingPunct="1">
              <a:spcBef>
                <a:spcPct val="20000"/>
              </a:spcBef>
            </a:pPr>
            <a:r>
              <a:rPr lang="ru-RU" altLang="zh-CN" b="1" dirty="0">
                <a:solidFill>
                  <a:schemeClr val="tx1"/>
                </a:solidFill>
                <a:latin typeface="Bahnschrift" panose="020B0502040204020203" charset="0"/>
                <a:ea typeface="Calibri" panose="020F0502020204030204" pitchFamily="34" charset="0"/>
                <a:cs typeface="Bahnschrift" panose="020B0502040204020203" charset="0"/>
                <a:sym typeface="Arial" panose="020B0604020202020204" pitchFamily="34" charset="0"/>
              </a:rPr>
              <a:t>Сикияз-Тамакский пещерный комплекс был разведан в 1995 году и является самым крупным в России (а может и в мире) локальным пещерным комплексом. Расположен комплекс близ деревни Сикияз-Тамак Саткинского района Челябинской области, которая и дала название пещерному граду. </a:t>
            </a:r>
            <a:r>
              <a:rPr lang="zh-CN" altLang="en-US" sz="60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sym typeface="Arial" panose="020B0604020202020204" pitchFamily="34" charset="0"/>
              </a:rPr>
              <a:t>
</a:t>
            </a:r>
            <a:endParaRPr lang="en-US" altLang="zh-CN" sz="6000" b="1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4"/>
          <a:stretch>
            <a:fillRect/>
          </a:stretch>
        </p:blipFill>
        <p:spPr>
          <a:xfrm>
            <a:off x="0" y="0"/>
            <a:ext cx="12192000" cy="6850716"/>
          </a:xfrm>
          <a:prstGeom prst="rect">
            <a:avLst/>
          </a:prstGeom>
        </p:spPr>
      </p:pic>
      <p:pic>
        <p:nvPicPr>
          <p:cNvPr id="4" name="Изображение 3" descr="photo16883168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332105"/>
            <a:ext cx="4004310" cy="5339080"/>
          </a:xfrm>
          <a:prstGeom prst="rect">
            <a:avLst/>
          </a:prstGeom>
        </p:spPr>
      </p:pic>
      <p:pic>
        <p:nvPicPr>
          <p:cNvPr id="7" name="Изображение 6" descr="photo168835796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940" y="2621280"/>
            <a:ext cx="5451475" cy="4088765"/>
          </a:xfrm>
          <a:prstGeom prst="rect">
            <a:avLst/>
          </a:prstGeom>
        </p:spPr>
      </p:pic>
      <p:pic>
        <p:nvPicPr>
          <p:cNvPr id="3" name="Изображение 2" descr="photo1688357955 (2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50" y="332105"/>
            <a:ext cx="3273425" cy="403796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4"/>
          <a:stretch>
            <a:fillRect/>
          </a:stretch>
        </p:blipFill>
        <p:spPr>
          <a:xfrm>
            <a:off x="0" y="0"/>
            <a:ext cx="12192000" cy="6850716"/>
          </a:xfrm>
          <a:prstGeom prst="rect">
            <a:avLst/>
          </a:prstGeom>
        </p:spPr>
      </p:pic>
      <p:pic>
        <p:nvPicPr>
          <p:cNvPr id="5" name="Изображение 4" descr="photo1688316814 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413385"/>
            <a:ext cx="4293870" cy="3220720"/>
          </a:xfrm>
          <a:prstGeom prst="rect">
            <a:avLst/>
          </a:prstGeom>
        </p:spPr>
      </p:pic>
      <p:pic>
        <p:nvPicPr>
          <p:cNvPr id="6" name="Изображение 5" descr="photo16883575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9870" y="188595"/>
            <a:ext cx="2714625" cy="3620135"/>
          </a:xfrm>
          <a:prstGeom prst="rect">
            <a:avLst/>
          </a:prstGeom>
        </p:spPr>
      </p:pic>
      <p:pic>
        <p:nvPicPr>
          <p:cNvPr id="8" name="Изображение 7" descr="photo1688357963 (1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6225" y="3717290"/>
            <a:ext cx="3999230" cy="2999740"/>
          </a:xfrm>
          <a:prstGeom prst="rect">
            <a:avLst/>
          </a:prstGeom>
        </p:spPr>
      </p:pic>
      <p:pic>
        <p:nvPicPr>
          <p:cNvPr id="9" name="Изображение 8" descr="photo168835797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7575" y="260985"/>
            <a:ext cx="3266440" cy="4356100"/>
          </a:xfrm>
          <a:prstGeom prst="rect">
            <a:avLst/>
          </a:prstGeom>
        </p:spPr>
      </p:pic>
      <p:pic>
        <p:nvPicPr>
          <p:cNvPr id="10" name="Изображение 9" descr="photo1688357923 (1)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3715" y="3500755"/>
            <a:ext cx="4259580" cy="319532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4"/>
          <a:stretch>
            <a:fillRect/>
          </a:stretch>
        </p:blipFill>
        <p:spPr>
          <a:xfrm>
            <a:off x="0" y="0"/>
            <a:ext cx="12192000" cy="685071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2204864"/>
            <a:ext cx="12192000" cy="2592288"/>
          </a:xfrm>
          <a:prstGeom prst="rect">
            <a:avLst/>
          </a:prstGeom>
          <a:solidFill>
            <a:srgbClr val="8EB4E3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551815" y="2636520"/>
            <a:ext cx="406400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ru-RU" altLang="en-US" sz="4400"/>
              <a:t>СПЛАВ.</a:t>
            </a:r>
            <a:endParaRPr lang="ru-RU" altLang="en-US" sz="4400"/>
          </a:p>
          <a:p>
            <a:r>
              <a:rPr lang="ru-RU" altLang="en-US" sz="4400"/>
              <a:t>День второй.</a:t>
            </a:r>
            <a:endParaRPr lang="ru-RU" altLang="en-US" sz="4400"/>
          </a:p>
          <a:p>
            <a:r>
              <a:rPr lang="ru-RU" altLang="en-US" sz="4400"/>
              <a:t>Завершение</a:t>
            </a:r>
            <a:endParaRPr lang="ru-RU" altLang="en-US" sz="4400"/>
          </a:p>
        </p:txBody>
      </p:sp>
      <p:pic>
        <p:nvPicPr>
          <p:cNvPr id="3" name="Изображение 2" descr="photo1688358054 (2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30" y="188595"/>
            <a:ext cx="3010535" cy="4014470"/>
          </a:xfrm>
          <a:prstGeom prst="rect">
            <a:avLst/>
          </a:prstGeom>
        </p:spPr>
      </p:pic>
      <p:pic>
        <p:nvPicPr>
          <p:cNvPr id="9" name="Изображение 8" descr="photo1688358054 (1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6270" y="188595"/>
            <a:ext cx="3111500" cy="4148455"/>
          </a:xfrm>
          <a:prstGeom prst="rect">
            <a:avLst/>
          </a:prstGeom>
        </p:spPr>
      </p:pic>
      <p:pic>
        <p:nvPicPr>
          <p:cNvPr id="10" name="Изображение 9" descr="photo16883581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75910" y="2924810"/>
            <a:ext cx="2902585" cy="387032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1003</Words>
  <Application>WPS Presentation</Application>
  <PresentationFormat>宽屏</PresentationFormat>
  <Paragraphs>29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Arial</vt:lpstr>
      <vt:lpstr>SimSun</vt:lpstr>
      <vt:lpstr>Wingdings</vt:lpstr>
      <vt:lpstr>Calibri</vt:lpstr>
      <vt:lpstr>Bahnschrift</vt:lpstr>
      <vt:lpstr>Microsoft YaHei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a.penkina</cp:lastModifiedBy>
  <cp:revision>12</cp:revision>
  <dcterms:created xsi:type="dcterms:W3CDTF">2017-03-22T09:25:00Z</dcterms:created>
  <dcterms:modified xsi:type="dcterms:W3CDTF">2024-04-04T10:46:27Z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1049-12.2.0.13538</vt:lpwstr>
  </property>
  <property fmtid="{D5CDD505-2E9C-101B-9397-08002B2CF9AE}" pid="3" name="ICV">
    <vt:lpwstr>D50D1B6FC301423AAA2E5BC20AC09927_11</vt:lpwstr>
  </property>
</Properties>
</file>