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2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8836E-1E40-429B-AAF1-6BD56849CAD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CE4028-4C94-41B9-ABA9-AD0F737422FA}">
      <dgm:prSet phldrT="[Текст]"/>
      <dgm:spPr/>
      <dgm:t>
        <a:bodyPr/>
        <a:lstStyle/>
        <a:p>
          <a:r>
            <a:rPr lang="ru-RU" b="1" dirty="0"/>
            <a:t>Информационно-просветительское</a:t>
          </a:r>
          <a:endParaRPr lang="ru-RU" dirty="0"/>
        </a:p>
      </dgm:t>
    </dgm:pt>
    <dgm:pt modelId="{C92C0239-5DA9-46D8-8F2C-906F19A50249}" type="parTrans" cxnId="{0F6D82AF-A2BA-4EB6-BBFA-34B4BE0E3EFE}">
      <dgm:prSet/>
      <dgm:spPr/>
      <dgm:t>
        <a:bodyPr/>
        <a:lstStyle/>
        <a:p>
          <a:endParaRPr lang="ru-RU"/>
        </a:p>
      </dgm:t>
    </dgm:pt>
    <dgm:pt modelId="{8FBAEC69-54C3-4587-BF31-651C38F98A53}" type="sibTrans" cxnId="{0F6D82AF-A2BA-4EB6-BBFA-34B4BE0E3EFE}">
      <dgm:prSet/>
      <dgm:spPr/>
      <dgm:t>
        <a:bodyPr/>
        <a:lstStyle/>
        <a:p>
          <a:endParaRPr lang="ru-RU"/>
        </a:p>
      </dgm:t>
    </dgm:pt>
    <dgm:pt modelId="{99D78038-1922-4DB8-A34D-1EDB0363A7A7}">
      <dgm:prSet phldrT="[Текст]"/>
      <dgm:spPr/>
      <dgm:t>
        <a:bodyPr/>
        <a:lstStyle/>
        <a:p>
          <a:r>
            <a:rPr lang="ru-RU" b="1" dirty="0"/>
            <a:t>Социальное партнёрство</a:t>
          </a:r>
          <a:endParaRPr lang="ru-RU" dirty="0"/>
        </a:p>
      </dgm:t>
    </dgm:pt>
    <dgm:pt modelId="{9D04BF99-8498-46C3-9013-64AB539571A5}" type="parTrans" cxnId="{7AB0A0A6-213E-4DCE-A665-A33B62DAD603}">
      <dgm:prSet/>
      <dgm:spPr/>
      <dgm:t>
        <a:bodyPr/>
        <a:lstStyle/>
        <a:p>
          <a:endParaRPr lang="ru-RU"/>
        </a:p>
      </dgm:t>
    </dgm:pt>
    <dgm:pt modelId="{118B6DCB-3862-48B8-9446-68AFA55EC03F}" type="sibTrans" cxnId="{7AB0A0A6-213E-4DCE-A665-A33B62DAD603}">
      <dgm:prSet/>
      <dgm:spPr/>
      <dgm:t>
        <a:bodyPr/>
        <a:lstStyle/>
        <a:p>
          <a:endParaRPr lang="ru-RU"/>
        </a:p>
      </dgm:t>
    </dgm:pt>
    <dgm:pt modelId="{947A4572-6E66-444F-BDF8-24FAC0946675}">
      <dgm:prSet phldrT="[Текст]"/>
      <dgm:spPr/>
      <dgm:t>
        <a:bodyPr/>
        <a:lstStyle/>
        <a:p>
          <a:r>
            <a:rPr lang="ru-RU" b="1" dirty="0"/>
            <a:t>Физкультурно-спортивное</a:t>
          </a:r>
          <a:endParaRPr lang="ru-RU" dirty="0"/>
        </a:p>
      </dgm:t>
    </dgm:pt>
    <dgm:pt modelId="{266D5B0C-632E-4D9C-B61E-95F66DF707B2}" type="parTrans" cxnId="{BF117780-55C5-4CF1-89EC-7F1C5216A27C}">
      <dgm:prSet/>
      <dgm:spPr/>
      <dgm:t>
        <a:bodyPr/>
        <a:lstStyle/>
        <a:p>
          <a:endParaRPr lang="ru-RU"/>
        </a:p>
      </dgm:t>
    </dgm:pt>
    <dgm:pt modelId="{06C72852-C5FE-4A33-B56C-580C3BF91566}" type="sibTrans" cxnId="{BF117780-55C5-4CF1-89EC-7F1C5216A27C}">
      <dgm:prSet/>
      <dgm:spPr/>
      <dgm:t>
        <a:bodyPr/>
        <a:lstStyle/>
        <a:p>
          <a:endParaRPr lang="ru-RU"/>
        </a:p>
      </dgm:t>
    </dgm:pt>
    <dgm:pt modelId="{7EF91C90-7FFD-42C5-92AB-1FCBA09BDD86}">
      <dgm:prSet phldrT="[Текст]"/>
      <dgm:spPr/>
      <dgm:t>
        <a:bodyPr/>
        <a:lstStyle/>
        <a:p>
          <a:r>
            <a:rPr lang="ru-RU" b="1" dirty="0"/>
            <a:t>Оздоровительные программы</a:t>
          </a:r>
          <a:endParaRPr lang="ru-RU" dirty="0"/>
        </a:p>
      </dgm:t>
    </dgm:pt>
    <dgm:pt modelId="{0F13C49C-2BFF-4C4F-B743-51B01FB5C6D5}" type="parTrans" cxnId="{98560CB7-D785-4B01-8D60-A3FAFB01D3B1}">
      <dgm:prSet/>
      <dgm:spPr/>
      <dgm:t>
        <a:bodyPr/>
        <a:lstStyle/>
        <a:p>
          <a:endParaRPr lang="ru-RU"/>
        </a:p>
      </dgm:t>
    </dgm:pt>
    <dgm:pt modelId="{81A2DFF9-2C61-4674-AB44-76F155FE07BB}" type="sibTrans" cxnId="{98560CB7-D785-4B01-8D60-A3FAFB01D3B1}">
      <dgm:prSet/>
      <dgm:spPr/>
      <dgm:t>
        <a:bodyPr/>
        <a:lstStyle/>
        <a:p>
          <a:endParaRPr lang="ru-RU"/>
        </a:p>
      </dgm:t>
    </dgm:pt>
    <dgm:pt modelId="{FEA9187F-759E-46ED-A9C3-78F127A1DB49}" type="pres">
      <dgm:prSet presAssocID="{F648836E-1E40-429B-AAF1-6BD56849CADD}" presName="Name0" presStyleCnt="0">
        <dgm:presLayoutVars>
          <dgm:dir/>
          <dgm:resizeHandles val="exact"/>
        </dgm:presLayoutVars>
      </dgm:prSet>
      <dgm:spPr/>
    </dgm:pt>
    <dgm:pt modelId="{D6EC44F1-1A39-4E2B-BBDB-9B93818FCCEA}" type="pres">
      <dgm:prSet presAssocID="{8ECE4028-4C94-41B9-ABA9-AD0F737422FA}" presName="node" presStyleLbl="node1" presStyleIdx="0" presStyleCnt="4">
        <dgm:presLayoutVars>
          <dgm:bulletEnabled val="1"/>
        </dgm:presLayoutVars>
      </dgm:prSet>
      <dgm:spPr/>
    </dgm:pt>
    <dgm:pt modelId="{650888E8-5856-4A3E-8F15-CE2A8C57675B}" type="pres">
      <dgm:prSet presAssocID="{8FBAEC69-54C3-4587-BF31-651C38F98A53}" presName="sibTrans" presStyleLbl="sibTrans2D1" presStyleIdx="0" presStyleCnt="4"/>
      <dgm:spPr/>
    </dgm:pt>
    <dgm:pt modelId="{7DBAE090-A55B-4599-B152-DF7F827B08CB}" type="pres">
      <dgm:prSet presAssocID="{8FBAEC69-54C3-4587-BF31-651C38F98A53}" presName="connectorText" presStyleLbl="sibTrans2D1" presStyleIdx="0" presStyleCnt="4"/>
      <dgm:spPr/>
    </dgm:pt>
    <dgm:pt modelId="{725BCF51-42FF-45E2-B4AB-979A6780AE8A}" type="pres">
      <dgm:prSet presAssocID="{99D78038-1922-4DB8-A34D-1EDB0363A7A7}" presName="node" presStyleLbl="node1" presStyleIdx="1" presStyleCnt="4" custRadScaleRad="172469" custRadScaleInc="2041">
        <dgm:presLayoutVars>
          <dgm:bulletEnabled val="1"/>
        </dgm:presLayoutVars>
      </dgm:prSet>
      <dgm:spPr/>
    </dgm:pt>
    <dgm:pt modelId="{C31D89B5-CC1E-4C05-BD41-8096D3BCC936}" type="pres">
      <dgm:prSet presAssocID="{118B6DCB-3862-48B8-9446-68AFA55EC03F}" presName="sibTrans" presStyleLbl="sibTrans2D1" presStyleIdx="1" presStyleCnt="4"/>
      <dgm:spPr/>
    </dgm:pt>
    <dgm:pt modelId="{DDFD9788-F101-4918-820A-15E14243F43A}" type="pres">
      <dgm:prSet presAssocID="{118B6DCB-3862-48B8-9446-68AFA55EC03F}" presName="connectorText" presStyleLbl="sibTrans2D1" presStyleIdx="1" presStyleCnt="4"/>
      <dgm:spPr/>
    </dgm:pt>
    <dgm:pt modelId="{58A18176-4F30-4033-B6FD-FDAAD790BC88}" type="pres">
      <dgm:prSet presAssocID="{7EF91C90-7FFD-42C5-92AB-1FCBA09BDD86}" presName="node" presStyleLbl="node1" presStyleIdx="2" presStyleCnt="4">
        <dgm:presLayoutVars>
          <dgm:bulletEnabled val="1"/>
        </dgm:presLayoutVars>
      </dgm:prSet>
      <dgm:spPr/>
    </dgm:pt>
    <dgm:pt modelId="{30EED2A0-A7D3-47EB-BFBC-B3481DD501D5}" type="pres">
      <dgm:prSet presAssocID="{81A2DFF9-2C61-4674-AB44-76F155FE07BB}" presName="sibTrans" presStyleLbl="sibTrans2D1" presStyleIdx="2" presStyleCnt="4"/>
      <dgm:spPr/>
    </dgm:pt>
    <dgm:pt modelId="{40CAB8BE-E45E-42B0-8647-BCA84B725BB3}" type="pres">
      <dgm:prSet presAssocID="{81A2DFF9-2C61-4674-AB44-76F155FE07BB}" presName="connectorText" presStyleLbl="sibTrans2D1" presStyleIdx="2" presStyleCnt="4"/>
      <dgm:spPr/>
    </dgm:pt>
    <dgm:pt modelId="{194BF730-D752-4922-9407-34EA8CA66F34}" type="pres">
      <dgm:prSet presAssocID="{947A4572-6E66-444F-BDF8-24FAC0946675}" presName="node" presStyleLbl="node1" presStyleIdx="3" presStyleCnt="4" custRadScaleRad="178045" custRadScaleInc="3514">
        <dgm:presLayoutVars>
          <dgm:bulletEnabled val="1"/>
        </dgm:presLayoutVars>
      </dgm:prSet>
      <dgm:spPr/>
    </dgm:pt>
    <dgm:pt modelId="{1711F7E5-6B57-4AB5-A06E-91B6F8F21635}" type="pres">
      <dgm:prSet presAssocID="{06C72852-C5FE-4A33-B56C-580C3BF91566}" presName="sibTrans" presStyleLbl="sibTrans2D1" presStyleIdx="3" presStyleCnt="4"/>
      <dgm:spPr/>
    </dgm:pt>
    <dgm:pt modelId="{B29D48EA-0415-4923-9E4C-4CE75A854D11}" type="pres">
      <dgm:prSet presAssocID="{06C72852-C5FE-4A33-B56C-580C3BF91566}" presName="connectorText" presStyleLbl="sibTrans2D1" presStyleIdx="3" presStyleCnt="4"/>
      <dgm:spPr/>
    </dgm:pt>
  </dgm:ptLst>
  <dgm:cxnLst>
    <dgm:cxn modelId="{F7BEFE02-3DB6-4EA0-A2F3-D062B817FC2F}" type="presOf" srcId="{99D78038-1922-4DB8-A34D-1EDB0363A7A7}" destId="{725BCF51-42FF-45E2-B4AB-979A6780AE8A}" srcOrd="0" destOrd="0" presId="urn:microsoft.com/office/officeart/2005/8/layout/cycle7"/>
    <dgm:cxn modelId="{6BE5EA04-979A-40D1-B6C0-9E1CF8A4593E}" type="presOf" srcId="{947A4572-6E66-444F-BDF8-24FAC0946675}" destId="{194BF730-D752-4922-9407-34EA8CA66F34}" srcOrd="0" destOrd="0" presId="urn:microsoft.com/office/officeart/2005/8/layout/cycle7"/>
    <dgm:cxn modelId="{6C29FC17-5F29-40FC-B610-5600BA22CDE9}" type="presOf" srcId="{118B6DCB-3862-48B8-9446-68AFA55EC03F}" destId="{DDFD9788-F101-4918-820A-15E14243F43A}" srcOrd="1" destOrd="0" presId="urn:microsoft.com/office/officeart/2005/8/layout/cycle7"/>
    <dgm:cxn modelId="{D3104039-5887-47E0-8FD1-2A1332CAB411}" type="presOf" srcId="{8FBAEC69-54C3-4587-BF31-651C38F98A53}" destId="{650888E8-5856-4A3E-8F15-CE2A8C57675B}" srcOrd="0" destOrd="0" presId="urn:microsoft.com/office/officeart/2005/8/layout/cycle7"/>
    <dgm:cxn modelId="{A14FAA69-2142-4032-B720-8C9C86AC6543}" type="presOf" srcId="{118B6DCB-3862-48B8-9446-68AFA55EC03F}" destId="{C31D89B5-CC1E-4C05-BD41-8096D3BCC936}" srcOrd="0" destOrd="0" presId="urn:microsoft.com/office/officeart/2005/8/layout/cycle7"/>
    <dgm:cxn modelId="{716A324C-93E2-4854-BC7A-60E0E48B26D7}" type="presOf" srcId="{81A2DFF9-2C61-4674-AB44-76F155FE07BB}" destId="{40CAB8BE-E45E-42B0-8647-BCA84B725BB3}" srcOrd="1" destOrd="0" presId="urn:microsoft.com/office/officeart/2005/8/layout/cycle7"/>
    <dgm:cxn modelId="{33DF926E-9F72-4D53-99F5-728A80023D5D}" type="presOf" srcId="{81A2DFF9-2C61-4674-AB44-76F155FE07BB}" destId="{30EED2A0-A7D3-47EB-BFBC-B3481DD501D5}" srcOrd="0" destOrd="0" presId="urn:microsoft.com/office/officeart/2005/8/layout/cycle7"/>
    <dgm:cxn modelId="{212DF56E-2AC7-4716-A7AB-99C11A7EA850}" type="presOf" srcId="{F648836E-1E40-429B-AAF1-6BD56849CADD}" destId="{FEA9187F-759E-46ED-A9C3-78F127A1DB49}" srcOrd="0" destOrd="0" presId="urn:microsoft.com/office/officeart/2005/8/layout/cycle7"/>
    <dgm:cxn modelId="{BF117780-55C5-4CF1-89EC-7F1C5216A27C}" srcId="{F648836E-1E40-429B-AAF1-6BD56849CADD}" destId="{947A4572-6E66-444F-BDF8-24FAC0946675}" srcOrd="3" destOrd="0" parTransId="{266D5B0C-632E-4D9C-B61E-95F66DF707B2}" sibTransId="{06C72852-C5FE-4A33-B56C-580C3BF91566}"/>
    <dgm:cxn modelId="{7AB0A0A6-213E-4DCE-A665-A33B62DAD603}" srcId="{F648836E-1E40-429B-AAF1-6BD56849CADD}" destId="{99D78038-1922-4DB8-A34D-1EDB0363A7A7}" srcOrd="1" destOrd="0" parTransId="{9D04BF99-8498-46C3-9013-64AB539571A5}" sibTransId="{118B6DCB-3862-48B8-9446-68AFA55EC03F}"/>
    <dgm:cxn modelId="{267BB3AB-FA2F-47AA-A5CC-978071CCF34B}" type="presOf" srcId="{7EF91C90-7FFD-42C5-92AB-1FCBA09BDD86}" destId="{58A18176-4F30-4033-B6FD-FDAAD790BC88}" srcOrd="0" destOrd="0" presId="urn:microsoft.com/office/officeart/2005/8/layout/cycle7"/>
    <dgm:cxn modelId="{0F6D82AF-A2BA-4EB6-BBFA-34B4BE0E3EFE}" srcId="{F648836E-1E40-429B-AAF1-6BD56849CADD}" destId="{8ECE4028-4C94-41B9-ABA9-AD0F737422FA}" srcOrd="0" destOrd="0" parTransId="{C92C0239-5DA9-46D8-8F2C-906F19A50249}" sibTransId="{8FBAEC69-54C3-4587-BF31-651C38F98A53}"/>
    <dgm:cxn modelId="{35D537B4-9F5E-40D2-9331-14D0C78C9DA7}" type="presOf" srcId="{06C72852-C5FE-4A33-B56C-580C3BF91566}" destId="{1711F7E5-6B57-4AB5-A06E-91B6F8F21635}" srcOrd="0" destOrd="0" presId="urn:microsoft.com/office/officeart/2005/8/layout/cycle7"/>
    <dgm:cxn modelId="{98560CB7-D785-4B01-8D60-A3FAFB01D3B1}" srcId="{F648836E-1E40-429B-AAF1-6BD56849CADD}" destId="{7EF91C90-7FFD-42C5-92AB-1FCBA09BDD86}" srcOrd="2" destOrd="0" parTransId="{0F13C49C-2BFF-4C4F-B743-51B01FB5C6D5}" sibTransId="{81A2DFF9-2C61-4674-AB44-76F155FE07BB}"/>
    <dgm:cxn modelId="{2DE994E2-0D55-4C79-9FBC-2AF6663EE43D}" type="presOf" srcId="{8ECE4028-4C94-41B9-ABA9-AD0F737422FA}" destId="{D6EC44F1-1A39-4E2B-BBDB-9B93818FCCEA}" srcOrd="0" destOrd="0" presId="urn:microsoft.com/office/officeart/2005/8/layout/cycle7"/>
    <dgm:cxn modelId="{AD2372E6-9F24-4129-84C8-F60D4884187A}" type="presOf" srcId="{06C72852-C5FE-4A33-B56C-580C3BF91566}" destId="{B29D48EA-0415-4923-9E4C-4CE75A854D11}" srcOrd="1" destOrd="0" presId="urn:microsoft.com/office/officeart/2005/8/layout/cycle7"/>
    <dgm:cxn modelId="{F5B70BFA-644A-4F0E-BBB4-6574758DABC2}" type="presOf" srcId="{8FBAEC69-54C3-4587-BF31-651C38F98A53}" destId="{7DBAE090-A55B-4599-B152-DF7F827B08CB}" srcOrd="1" destOrd="0" presId="urn:microsoft.com/office/officeart/2005/8/layout/cycle7"/>
    <dgm:cxn modelId="{7486B887-BE0F-4CE7-A8A0-EC8FB5B702E8}" type="presParOf" srcId="{FEA9187F-759E-46ED-A9C3-78F127A1DB49}" destId="{D6EC44F1-1A39-4E2B-BBDB-9B93818FCCEA}" srcOrd="0" destOrd="0" presId="urn:microsoft.com/office/officeart/2005/8/layout/cycle7"/>
    <dgm:cxn modelId="{8E7AE1A1-1CB5-4165-A74E-0E6EF74337AE}" type="presParOf" srcId="{FEA9187F-759E-46ED-A9C3-78F127A1DB49}" destId="{650888E8-5856-4A3E-8F15-CE2A8C57675B}" srcOrd="1" destOrd="0" presId="urn:microsoft.com/office/officeart/2005/8/layout/cycle7"/>
    <dgm:cxn modelId="{427D8D22-890B-4445-960A-9C4D5EEA01C1}" type="presParOf" srcId="{650888E8-5856-4A3E-8F15-CE2A8C57675B}" destId="{7DBAE090-A55B-4599-B152-DF7F827B08CB}" srcOrd="0" destOrd="0" presId="urn:microsoft.com/office/officeart/2005/8/layout/cycle7"/>
    <dgm:cxn modelId="{138A5EB8-A6A4-49D3-933B-878DC7B27045}" type="presParOf" srcId="{FEA9187F-759E-46ED-A9C3-78F127A1DB49}" destId="{725BCF51-42FF-45E2-B4AB-979A6780AE8A}" srcOrd="2" destOrd="0" presId="urn:microsoft.com/office/officeart/2005/8/layout/cycle7"/>
    <dgm:cxn modelId="{68B9345D-56CA-482B-8B72-D00C2A688671}" type="presParOf" srcId="{FEA9187F-759E-46ED-A9C3-78F127A1DB49}" destId="{C31D89B5-CC1E-4C05-BD41-8096D3BCC936}" srcOrd="3" destOrd="0" presId="urn:microsoft.com/office/officeart/2005/8/layout/cycle7"/>
    <dgm:cxn modelId="{59EC4414-6B10-4CD2-A24E-5DFAC89B723C}" type="presParOf" srcId="{C31D89B5-CC1E-4C05-BD41-8096D3BCC936}" destId="{DDFD9788-F101-4918-820A-15E14243F43A}" srcOrd="0" destOrd="0" presId="urn:microsoft.com/office/officeart/2005/8/layout/cycle7"/>
    <dgm:cxn modelId="{F71502F9-9632-4087-8BE5-A8C0859975EF}" type="presParOf" srcId="{FEA9187F-759E-46ED-A9C3-78F127A1DB49}" destId="{58A18176-4F30-4033-B6FD-FDAAD790BC88}" srcOrd="4" destOrd="0" presId="urn:microsoft.com/office/officeart/2005/8/layout/cycle7"/>
    <dgm:cxn modelId="{43306BAB-4FD9-415E-AF72-F63A57E6AA44}" type="presParOf" srcId="{FEA9187F-759E-46ED-A9C3-78F127A1DB49}" destId="{30EED2A0-A7D3-47EB-BFBC-B3481DD501D5}" srcOrd="5" destOrd="0" presId="urn:microsoft.com/office/officeart/2005/8/layout/cycle7"/>
    <dgm:cxn modelId="{48BD1FE9-D460-4C29-B1A9-2A43B8652992}" type="presParOf" srcId="{30EED2A0-A7D3-47EB-BFBC-B3481DD501D5}" destId="{40CAB8BE-E45E-42B0-8647-BCA84B725BB3}" srcOrd="0" destOrd="0" presId="urn:microsoft.com/office/officeart/2005/8/layout/cycle7"/>
    <dgm:cxn modelId="{6BACAB91-7E6E-4F1F-AFFE-87D514A3E6D4}" type="presParOf" srcId="{FEA9187F-759E-46ED-A9C3-78F127A1DB49}" destId="{194BF730-D752-4922-9407-34EA8CA66F34}" srcOrd="6" destOrd="0" presId="urn:microsoft.com/office/officeart/2005/8/layout/cycle7"/>
    <dgm:cxn modelId="{A1C47C4E-117E-4066-A6CF-60996C8C540F}" type="presParOf" srcId="{FEA9187F-759E-46ED-A9C3-78F127A1DB49}" destId="{1711F7E5-6B57-4AB5-A06E-91B6F8F21635}" srcOrd="7" destOrd="0" presId="urn:microsoft.com/office/officeart/2005/8/layout/cycle7"/>
    <dgm:cxn modelId="{EB7481D5-C045-4051-880D-BA21DCB7D8A5}" type="presParOf" srcId="{1711F7E5-6B57-4AB5-A06E-91B6F8F21635}" destId="{B29D48EA-0415-4923-9E4C-4CE75A854D1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7FA2D4-BBE7-4FFA-9E8B-384D40D58BF5}" type="doc">
      <dgm:prSet loTypeId="urn:microsoft.com/office/officeart/2005/8/layout/cycle4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EFD3530-B6BC-449B-9215-79AA2609C9E3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Традиционные мероприятия</a:t>
          </a:r>
        </a:p>
      </dgm:t>
    </dgm:pt>
    <dgm:pt modelId="{ECD6449F-5F2C-4E80-9E4B-60A02D11B9E0}" type="parTrans" cxnId="{B1467F59-8AEA-4579-B671-A5DFA1113773}">
      <dgm:prSet/>
      <dgm:spPr/>
      <dgm:t>
        <a:bodyPr/>
        <a:lstStyle/>
        <a:p>
          <a:endParaRPr lang="ru-RU" sz="2000"/>
        </a:p>
      </dgm:t>
    </dgm:pt>
    <dgm:pt modelId="{F5C125A3-BCF4-4E55-ACA7-F7E6A0DBE740}" type="sibTrans" cxnId="{B1467F59-8AEA-4579-B671-A5DFA1113773}">
      <dgm:prSet/>
      <dgm:spPr/>
      <dgm:t>
        <a:bodyPr/>
        <a:lstStyle/>
        <a:p>
          <a:endParaRPr lang="ru-RU" sz="2000"/>
        </a:p>
      </dgm:t>
    </dgm:pt>
    <dgm:pt modelId="{D0D01747-958C-4B3B-839F-C9308B638997}">
      <dgm:prSet phldrT="[Текст]" custT="1"/>
      <dgm:spPr/>
      <dgm:t>
        <a:bodyPr/>
        <a:lstStyle/>
        <a:p>
          <a:r>
            <a:rPr lang="ru-RU" sz="1600" dirty="0"/>
            <a:t>Марафон здоровья (расширение направлений)</a:t>
          </a:r>
        </a:p>
      </dgm:t>
    </dgm:pt>
    <dgm:pt modelId="{697CF83A-F96E-429F-8B98-31EBF1937A10}" type="parTrans" cxnId="{4E39B5D6-0576-41FA-8EA9-E636B62D08C0}">
      <dgm:prSet/>
      <dgm:spPr/>
      <dgm:t>
        <a:bodyPr/>
        <a:lstStyle/>
        <a:p>
          <a:endParaRPr lang="ru-RU" sz="2000"/>
        </a:p>
      </dgm:t>
    </dgm:pt>
    <dgm:pt modelId="{48F0D68C-919D-4E23-9444-4E5DD6D39C84}" type="sibTrans" cxnId="{4E39B5D6-0576-41FA-8EA9-E636B62D08C0}">
      <dgm:prSet/>
      <dgm:spPr/>
      <dgm:t>
        <a:bodyPr/>
        <a:lstStyle/>
        <a:p>
          <a:endParaRPr lang="ru-RU" sz="2000"/>
        </a:p>
      </dgm:t>
    </dgm:pt>
    <dgm:pt modelId="{44FEC283-94FF-4865-BD5C-E453512C54D4}">
      <dgm:prSet phldrT="[Текст]" custT="1"/>
      <dgm:spPr/>
      <dgm:t>
        <a:bodyPr/>
        <a:lstStyle/>
        <a:p>
          <a:r>
            <a:rPr lang="ru-RU" sz="2200" b="1" dirty="0">
              <a:solidFill>
                <a:schemeClr val="tx1"/>
              </a:solidFill>
            </a:rPr>
            <a:t>Расширение социального сотрудничества</a:t>
          </a:r>
        </a:p>
      </dgm:t>
    </dgm:pt>
    <dgm:pt modelId="{26965558-E0BE-4ECE-86BF-4928541D17FE}" type="parTrans" cxnId="{B9037863-0349-4010-8035-CD42C1A4311C}">
      <dgm:prSet/>
      <dgm:spPr/>
      <dgm:t>
        <a:bodyPr/>
        <a:lstStyle/>
        <a:p>
          <a:endParaRPr lang="ru-RU" sz="2000"/>
        </a:p>
      </dgm:t>
    </dgm:pt>
    <dgm:pt modelId="{145A8270-ABC4-4B39-9446-62F4A645F559}" type="sibTrans" cxnId="{B9037863-0349-4010-8035-CD42C1A4311C}">
      <dgm:prSet/>
      <dgm:spPr/>
      <dgm:t>
        <a:bodyPr/>
        <a:lstStyle/>
        <a:p>
          <a:endParaRPr lang="ru-RU" sz="2000"/>
        </a:p>
      </dgm:t>
    </dgm:pt>
    <dgm:pt modelId="{FA272AAA-5096-413C-8E4F-7C5ED6E3F5C5}">
      <dgm:prSet phldrT="[Текст]" custT="1"/>
      <dgm:spPr/>
      <dgm:t>
        <a:bodyPr/>
        <a:lstStyle/>
        <a:p>
          <a:r>
            <a:rPr lang="ru-RU" sz="1600" dirty="0"/>
            <a:t>ФК «Физра»                         (скидка на абонемент)</a:t>
          </a:r>
        </a:p>
      </dgm:t>
    </dgm:pt>
    <dgm:pt modelId="{9150C306-39D0-4A56-B2E2-0967FCADD33D}" type="parTrans" cxnId="{B462DFF2-D0BC-426A-80C1-6B603A0D5283}">
      <dgm:prSet/>
      <dgm:spPr/>
      <dgm:t>
        <a:bodyPr/>
        <a:lstStyle/>
        <a:p>
          <a:endParaRPr lang="ru-RU" sz="2000"/>
        </a:p>
      </dgm:t>
    </dgm:pt>
    <dgm:pt modelId="{0A7457A8-2BDB-4490-9E53-CAC5AFB4D02B}" type="sibTrans" cxnId="{B462DFF2-D0BC-426A-80C1-6B603A0D5283}">
      <dgm:prSet/>
      <dgm:spPr/>
      <dgm:t>
        <a:bodyPr/>
        <a:lstStyle/>
        <a:p>
          <a:endParaRPr lang="ru-RU" sz="2000"/>
        </a:p>
      </dgm:t>
    </dgm:pt>
    <dgm:pt modelId="{46700913-70E0-49A2-B3CE-F3636D858842}">
      <dgm:prSet phldrT="[Текст]" custT="1"/>
      <dgm:spPr/>
      <dgm:t>
        <a:bodyPr/>
        <a:lstStyle/>
        <a:p>
          <a:endParaRPr lang="ru-RU" sz="2000" b="1" dirty="0">
            <a:solidFill>
              <a:schemeClr val="tx1"/>
            </a:solidFill>
          </a:endParaRPr>
        </a:p>
        <a:p>
          <a:r>
            <a:rPr lang="ru-RU" sz="2000" b="1" dirty="0">
              <a:solidFill>
                <a:schemeClr val="tx1"/>
              </a:solidFill>
            </a:rPr>
            <a:t>Создание здоровьесберегающей среды для педагогов в помещении школы  </a:t>
          </a:r>
        </a:p>
      </dgm:t>
    </dgm:pt>
    <dgm:pt modelId="{AB5A5581-580E-4AEE-9DD0-9F93D278895B}" type="parTrans" cxnId="{C6D59021-97D9-4C4C-80CA-184E3CC4A3E3}">
      <dgm:prSet/>
      <dgm:spPr/>
      <dgm:t>
        <a:bodyPr/>
        <a:lstStyle/>
        <a:p>
          <a:endParaRPr lang="ru-RU" sz="2000"/>
        </a:p>
      </dgm:t>
    </dgm:pt>
    <dgm:pt modelId="{6C2F3CF5-41DC-4D0A-BB5E-946B5F409C8C}" type="sibTrans" cxnId="{C6D59021-97D9-4C4C-80CA-184E3CC4A3E3}">
      <dgm:prSet/>
      <dgm:spPr/>
      <dgm:t>
        <a:bodyPr/>
        <a:lstStyle/>
        <a:p>
          <a:endParaRPr lang="ru-RU" sz="2000"/>
        </a:p>
      </dgm:t>
    </dgm:pt>
    <dgm:pt modelId="{B3BDDB94-9588-4D60-AED5-6CB92A496D5B}">
      <dgm:prSet phldrT="[Текст]" custT="1"/>
      <dgm:spPr/>
      <dgm:t>
        <a:bodyPr/>
        <a:lstStyle/>
        <a:p>
          <a:pPr marL="36000">
            <a:spcAft>
              <a:spcPts val="0"/>
            </a:spcAft>
          </a:pPr>
          <a:r>
            <a:rPr lang="ru-RU" sz="1600" dirty="0"/>
            <a:t>Секция </a:t>
          </a:r>
          <a:r>
            <a:rPr lang="ru-RU" sz="1600"/>
            <a:t>по стрельбе</a:t>
          </a:r>
          <a:endParaRPr lang="ru-RU" sz="1600" dirty="0"/>
        </a:p>
      </dgm:t>
    </dgm:pt>
    <dgm:pt modelId="{25E4DC56-0A4C-44D7-B964-9B0C2D0695DF}" type="parTrans" cxnId="{7BDE961A-7FCC-437D-BBC8-706705ECF857}">
      <dgm:prSet/>
      <dgm:spPr/>
      <dgm:t>
        <a:bodyPr/>
        <a:lstStyle/>
        <a:p>
          <a:endParaRPr lang="ru-RU" sz="2000"/>
        </a:p>
      </dgm:t>
    </dgm:pt>
    <dgm:pt modelId="{7C89959D-6014-4392-BD24-B3A97089BF84}" type="sibTrans" cxnId="{7BDE961A-7FCC-437D-BBC8-706705ECF857}">
      <dgm:prSet/>
      <dgm:spPr/>
      <dgm:t>
        <a:bodyPr/>
        <a:lstStyle/>
        <a:p>
          <a:endParaRPr lang="ru-RU" sz="2000"/>
        </a:p>
      </dgm:t>
    </dgm:pt>
    <dgm:pt modelId="{27FA2387-4C36-454B-8245-0BE45B1E480F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>
              <a:solidFill>
                <a:schemeClr val="tx1"/>
              </a:solidFill>
            </a:rPr>
            <a:t>Отдых и оздоровление</a:t>
          </a:r>
        </a:p>
        <a:p>
          <a:pPr marL="0"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dirty="0"/>
        </a:p>
      </dgm:t>
    </dgm:pt>
    <dgm:pt modelId="{D06D83A3-E736-4137-BCC1-9C446F76C909}" type="parTrans" cxnId="{1A2B1F73-183D-4C9C-8ACD-20B85A45F9DE}">
      <dgm:prSet/>
      <dgm:spPr/>
      <dgm:t>
        <a:bodyPr/>
        <a:lstStyle/>
        <a:p>
          <a:endParaRPr lang="ru-RU" sz="2000"/>
        </a:p>
      </dgm:t>
    </dgm:pt>
    <dgm:pt modelId="{3F714FC8-70EB-42DB-946A-4EAC38D15E4E}" type="sibTrans" cxnId="{1A2B1F73-183D-4C9C-8ACD-20B85A45F9DE}">
      <dgm:prSet/>
      <dgm:spPr/>
      <dgm:t>
        <a:bodyPr/>
        <a:lstStyle/>
        <a:p>
          <a:endParaRPr lang="ru-RU" sz="2000"/>
        </a:p>
      </dgm:t>
    </dgm:pt>
    <dgm:pt modelId="{F6F59905-A9F1-4E5C-8AFD-F37A632030B0}">
      <dgm:prSet phldrT="[Текст]" custT="1"/>
      <dgm:spPr/>
      <dgm:t>
        <a:bodyPr/>
        <a:lstStyle/>
        <a:p>
          <a:r>
            <a:rPr lang="ru-RU" sz="1600" dirty="0"/>
            <a:t>Повышение числа                            оздоровившихся</a:t>
          </a:r>
        </a:p>
      </dgm:t>
    </dgm:pt>
    <dgm:pt modelId="{796EBB67-204F-4253-A60C-18E5CA814D2E}" type="parTrans" cxnId="{04EF1A7E-010F-434E-81AC-52EED91023F5}">
      <dgm:prSet/>
      <dgm:spPr/>
      <dgm:t>
        <a:bodyPr/>
        <a:lstStyle/>
        <a:p>
          <a:endParaRPr lang="ru-RU" sz="2000"/>
        </a:p>
      </dgm:t>
    </dgm:pt>
    <dgm:pt modelId="{4667FE79-0952-472F-838B-A6C7BD2575ED}" type="sibTrans" cxnId="{04EF1A7E-010F-434E-81AC-52EED91023F5}">
      <dgm:prSet/>
      <dgm:spPr/>
      <dgm:t>
        <a:bodyPr/>
        <a:lstStyle/>
        <a:p>
          <a:endParaRPr lang="ru-RU" sz="2000"/>
        </a:p>
      </dgm:t>
    </dgm:pt>
    <dgm:pt modelId="{1E858AC7-FB3C-4937-93FB-90F0FA41C720}">
      <dgm:prSet phldrT="[Текст]" custT="1"/>
      <dgm:spPr/>
      <dgm:t>
        <a:bodyPr/>
        <a:lstStyle/>
        <a:p>
          <a:r>
            <a:rPr lang="ru-RU" sz="1600" dirty="0"/>
            <a:t>Бассейн</a:t>
          </a:r>
        </a:p>
      </dgm:t>
    </dgm:pt>
    <dgm:pt modelId="{DEDEFA53-E774-4DB3-AE74-32E63F6B40F2}" type="parTrans" cxnId="{670E15B1-7C2C-48D3-930C-EEFB2E79F3A3}">
      <dgm:prSet/>
      <dgm:spPr/>
      <dgm:t>
        <a:bodyPr/>
        <a:lstStyle/>
        <a:p>
          <a:endParaRPr lang="ru-RU" sz="2000"/>
        </a:p>
      </dgm:t>
    </dgm:pt>
    <dgm:pt modelId="{B75F3B1A-09F4-4A2A-B019-835424042B74}" type="sibTrans" cxnId="{670E15B1-7C2C-48D3-930C-EEFB2E79F3A3}">
      <dgm:prSet/>
      <dgm:spPr/>
      <dgm:t>
        <a:bodyPr/>
        <a:lstStyle/>
        <a:p>
          <a:endParaRPr lang="ru-RU" sz="2000"/>
        </a:p>
      </dgm:t>
    </dgm:pt>
    <dgm:pt modelId="{994C05A5-2D94-443B-9703-4095EA784AF6}">
      <dgm:prSet phldrT="[Текст]" custT="1"/>
      <dgm:spPr/>
      <dgm:t>
        <a:bodyPr/>
        <a:lstStyle/>
        <a:p>
          <a:r>
            <a:rPr lang="ru-RU" sz="1600" dirty="0"/>
            <a:t>Поликлиника </a:t>
          </a:r>
        </a:p>
      </dgm:t>
    </dgm:pt>
    <dgm:pt modelId="{F2F9BD5C-DCD4-4060-AB05-DB208EFE1C24}" type="parTrans" cxnId="{2AD5BD2A-8F68-444B-B497-A7444001BE54}">
      <dgm:prSet/>
      <dgm:spPr/>
      <dgm:t>
        <a:bodyPr/>
        <a:lstStyle/>
        <a:p>
          <a:endParaRPr lang="ru-RU" sz="2000"/>
        </a:p>
      </dgm:t>
    </dgm:pt>
    <dgm:pt modelId="{18DB97A3-5A70-45D6-B645-D5AF0107697C}" type="sibTrans" cxnId="{2AD5BD2A-8F68-444B-B497-A7444001BE54}">
      <dgm:prSet/>
      <dgm:spPr/>
      <dgm:t>
        <a:bodyPr/>
        <a:lstStyle/>
        <a:p>
          <a:endParaRPr lang="ru-RU" sz="2000"/>
        </a:p>
      </dgm:t>
    </dgm:pt>
    <dgm:pt modelId="{BB11D126-E091-47D0-A4C7-8B93F0B9B32C}">
      <dgm:prSet phldrT="[Текст]" custT="1"/>
      <dgm:spPr/>
      <dgm:t>
        <a:bodyPr/>
        <a:lstStyle/>
        <a:p>
          <a:r>
            <a:rPr lang="ru-RU" sz="1600" dirty="0"/>
            <a:t>Сдача норм ГТО                           (рост участников)</a:t>
          </a:r>
        </a:p>
      </dgm:t>
    </dgm:pt>
    <dgm:pt modelId="{6FAE2A40-40F5-47CF-A66D-1AFD41428589}" type="parTrans" cxnId="{E4E1DB4F-A08D-4BE6-84DB-9D91A30BAD36}">
      <dgm:prSet/>
      <dgm:spPr/>
      <dgm:t>
        <a:bodyPr/>
        <a:lstStyle/>
        <a:p>
          <a:endParaRPr lang="ru-RU" sz="2000"/>
        </a:p>
      </dgm:t>
    </dgm:pt>
    <dgm:pt modelId="{B60F290A-102B-4CDD-A2CD-BCE13C8B2417}" type="sibTrans" cxnId="{E4E1DB4F-A08D-4BE6-84DB-9D91A30BAD36}">
      <dgm:prSet/>
      <dgm:spPr/>
      <dgm:t>
        <a:bodyPr/>
        <a:lstStyle/>
        <a:p>
          <a:endParaRPr lang="ru-RU" sz="2000"/>
        </a:p>
      </dgm:t>
    </dgm:pt>
    <dgm:pt modelId="{28BCB360-4EA1-4D2E-8C06-04D7D401B5F3}">
      <dgm:prSet phldrT="[Текст]" custT="1"/>
      <dgm:spPr/>
      <dgm:t>
        <a:bodyPr/>
        <a:lstStyle/>
        <a:p>
          <a:r>
            <a:rPr lang="ru-RU" sz="1600" dirty="0"/>
            <a:t>Группы здоровья </a:t>
          </a:r>
        </a:p>
      </dgm:t>
    </dgm:pt>
    <dgm:pt modelId="{8269AE24-A664-4F1F-AFE2-8D2C82E69F69}" type="parTrans" cxnId="{3346F4DC-62B3-4FA5-AF8A-35369184DB59}">
      <dgm:prSet/>
      <dgm:spPr/>
      <dgm:t>
        <a:bodyPr/>
        <a:lstStyle/>
        <a:p>
          <a:endParaRPr lang="ru-RU"/>
        </a:p>
      </dgm:t>
    </dgm:pt>
    <dgm:pt modelId="{558E8135-D5E1-4416-B5D7-4A4AD67CE7E4}" type="sibTrans" cxnId="{3346F4DC-62B3-4FA5-AF8A-35369184DB59}">
      <dgm:prSet/>
      <dgm:spPr/>
      <dgm:t>
        <a:bodyPr/>
        <a:lstStyle/>
        <a:p>
          <a:endParaRPr lang="ru-RU"/>
        </a:p>
      </dgm:t>
    </dgm:pt>
    <dgm:pt modelId="{CD9CC6A2-C968-43BB-898A-FE844694F4C3}">
      <dgm:prSet phldrT="[Текст]" custT="1"/>
      <dgm:spPr/>
      <dgm:t>
        <a:bodyPr/>
        <a:lstStyle/>
        <a:p>
          <a:endParaRPr lang="ru-RU" sz="1600" dirty="0"/>
        </a:p>
      </dgm:t>
    </dgm:pt>
    <dgm:pt modelId="{4E38DEEA-7EA9-43AC-8EC7-D04D9E28F1F0}" type="parTrans" cxnId="{3EEC0102-7AF7-4E94-A32A-36F6632DF1B0}">
      <dgm:prSet/>
      <dgm:spPr/>
      <dgm:t>
        <a:bodyPr/>
        <a:lstStyle/>
        <a:p>
          <a:endParaRPr lang="ru-RU"/>
        </a:p>
      </dgm:t>
    </dgm:pt>
    <dgm:pt modelId="{ED13DF4A-3D80-4F77-9B74-D3EF1063DAE6}" type="sibTrans" cxnId="{3EEC0102-7AF7-4E94-A32A-36F6632DF1B0}">
      <dgm:prSet/>
      <dgm:spPr/>
      <dgm:t>
        <a:bodyPr/>
        <a:lstStyle/>
        <a:p>
          <a:endParaRPr lang="ru-RU"/>
        </a:p>
      </dgm:t>
    </dgm:pt>
    <dgm:pt modelId="{E93CA88D-D7FD-4B59-9F64-360D5526DAB2}">
      <dgm:prSet phldrT="[Текст]" custT="1"/>
      <dgm:spPr/>
      <dgm:t>
        <a:bodyPr/>
        <a:lstStyle/>
        <a:p>
          <a:endParaRPr lang="ru-RU" sz="1600" dirty="0"/>
        </a:p>
      </dgm:t>
    </dgm:pt>
    <dgm:pt modelId="{C1D2B890-1E57-443B-A077-F9897C1B61E5}" type="parTrans" cxnId="{13A92B08-995F-4D95-9D90-134067672A07}">
      <dgm:prSet/>
      <dgm:spPr/>
      <dgm:t>
        <a:bodyPr/>
        <a:lstStyle/>
        <a:p>
          <a:endParaRPr lang="ru-RU"/>
        </a:p>
      </dgm:t>
    </dgm:pt>
    <dgm:pt modelId="{B8570872-FF89-49DA-A5B5-72C06CC38736}" type="sibTrans" cxnId="{13A92B08-995F-4D95-9D90-134067672A07}">
      <dgm:prSet/>
      <dgm:spPr/>
      <dgm:t>
        <a:bodyPr/>
        <a:lstStyle/>
        <a:p>
          <a:endParaRPr lang="ru-RU"/>
        </a:p>
      </dgm:t>
    </dgm:pt>
    <dgm:pt modelId="{49578905-86CE-4468-8733-43CBD0E4790C}">
      <dgm:prSet phldrT="[Текст]" custT="1"/>
      <dgm:spPr/>
      <dgm:t>
        <a:bodyPr/>
        <a:lstStyle/>
        <a:p>
          <a:endParaRPr lang="ru-RU" sz="1600" dirty="0"/>
        </a:p>
      </dgm:t>
    </dgm:pt>
    <dgm:pt modelId="{7B0243CD-2391-4AC7-8860-446CDFB34DC6}" type="parTrans" cxnId="{F75D126C-768C-4B95-A202-E7A496EB965C}">
      <dgm:prSet/>
      <dgm:spPr/>
      <dgm:t>
        <a:bodyPr/>
        <a:lstStyle/>
        <a:p>
          <a:endParaRPr lang="ru-RU"/>
        </a:p>
      </dgm:t>
    </dgm:pt>
    <dgm:pt modelId="{D24635EB-EBEE-44A4-A2C8-87283BF1BADC}" type="sibTrans" cxnId="{F75D126C-768C-4B95-A202-E7A496EB965C}">
      <dgm:prSet/>
      <dgm:spPr/>
      <dgm:t>
        <a:bodyPr/>
        <a:lstStyle/>
        <a:p>
          <a:endParaRPr lang="ru-RU"/>
        </a:p>
      </dgm:t>
    </dgm:pt>
    <dgm:pt modelId="{7D8FEC23-7983-4BBC-A20F-5AEA4D1DF1CD}">
      <dgm:prSet phldrT="[Текст]" custT="1"/>
      <dgm:spPr/>
      <dgm:t>
        <a:bodyPr/>
        <a:lstStyle/>
        <a:p>
          <a:pPr marL="36000">
            <a:spcAft>
              <a:spcPts val="0"/>
            </a:spcAft>
          </a:pPr>
          <a:r>
            <a:rPr lang="ru-RU" sz="1600" dirty="0"/>
            <a:t>Секция «Настольный теннис»</a:t>
          </a:r>
        </a:p>
      </dgm:t>
    </dgm:pt>
    <dgm:pt modelId="{AC40351A-18FB-4D44-806D-5EB6838034C0}" type="parTrans" cxnId="{11A0CE7F-2E6B-45B4-855D-BC7DFC91FDD8}">
      <dgm:prSet/>
      <dgm:spPr/>
      <dgm:t>
        <a:bodyPr/>
        <a:lstStyle/>
        <a:p>
          <a:endParaRPr lang="ru-RU"/>
        </a:p>
      </dgm:t>
    </dgm:pt>
    <dgm:pt modelId="{36236007-B4B3-4DF7-9A87-8A8ACD5D6F2E}" type="sibTrans" cxnId="{11A0CE7F-2E6B-45B4-855D-BC7DFC91FDD8}">
      <dgm:prSet/>
      <dgm:spPr/>
      <dgm:t>
        <a:bodyPr/>
        <a:lstStyle/>
        <a:p>
          <a:endParaRPr lang="ru-RU"/>
        </a:p>
      </dgm:t>
    </dgm:pt>
    <dgm:pt modelId="{AF1F4E22-5C4D-45E2-860E-A983C493F8E0}">
      <dgm:prSet phldrT="[Текст]" custT="1"/>
      <dgm:spPr/>
      <dgm:t>
        <a:bodyPr/>
        <a:lstStyle/>
        <a:p>
          <a:pPr marL="36000">
            <a:spcAft>
              <a:spcPts val="0"/>
            </a:spcAft>
          </a:pPr>
          <a:r>
            <a:rPr lang="ru-RU" sz="1600" dirty="0"/>
            <a:t>Восстановление тренажерного зала</a:t>
          </a:r>
        </a:p>
      </dgm:t>
    </dgm:pt>
    <dgm:pt modelId="{DC90F123-B65C-4D6E-86B0-A59A46D92826}" type="parTrans" cxnId="{E68614F5-D714-4DD4-8FEE-45443FD03ACE}">
      <dgm:prSet/>
      <dgm:spPr/>
      <dgm:t>
        <a:bodyPr/>
        <a:lstStyle/>
        <a:p>
          <a:endParaRPr lang="ru-RU"/>
        </a:p>
      </dgm:t>
    </dgm:pt>
    <dgm:pt modelId="{F580CCB9-55C5-4CF9-BD48-CCE93DD01E49}" type="sibTrans" cxnId="{E68614F5-D714-4DD4-8FEE-45443FD03ACE}">
      <dgm:prSet/>
      <dgm:spPr/>
      <dgm:t>
        <a:bodyPr/>
        <a:lstStyle/>
        <a:p>
          <a:endParaRPr lang="ru-RU"/>
        </a:p>
      </dgm:t>
    </dgm:pt>
    <dgm:pt modelId="{4A072159-7D31-4536-8483-EECF181002E0}">
      <dgm:prSet phldrT="[Текст]" custT="1"/>
      <dgm:spPr/>
      <dgm:t>
        <a:bodyPr/>
        <a:lstStyle/>
        <a:p>
          <a:pPr marL="36000">
            <a:spcAft>
              <a:spcPts val="0"/>
            </a:spcAft>
          </a:pPr>
          <a:r>
            <a:rPr lang="ru-RU" sz="1600" dirty="0"/>
            <a:t>Благоустройство комфортной учительской   </a:t>
          </a:r>
        </a:p>
        <a:p>
          <a:pPr marL="171450">
            <a:spcAft>
              <a:spcPct val="15000"/>
            </a:spcAft>
          </a:pPr>
          <a:endParaRPr lang="ru-RU" sz="1600" dirty="0"/>
        </a:p>
      </dgm:t>
    </dgm:pt>
    <dgm:pt modelId="{0197DA37-29AF-4D55-AEAC-B4179A0FFA87}" type="parTrans" cxnId="{82B6E59B-4C1C-4E6C-91BC-FA1D08F4DC27}">
      <dgm:prSet/>
      <dgm:spPr/>
      <dgm:t>
        <a:bodyPr/>
        <a:lstStyle/>
        <a:p>
          <a:endParaRPr lang="ru-RU"/>
        </a:p>
      </dgm:t>
    </dgm:pt>
    <dgm:pt modelId="{2A1BF057-7591-45D1-B759-EA4821751393}" type="sibTrans" cxnId="{82B6E59B-4C1C-4E6C-91BC-FA1D08F4DC27}">
      <dgm:prSet/>
      <dgm:spPr/>
      <dgm:t>
        <a:bodyPr/>
        <a:lstStyle/>
        <a:p>
          <a:endParaRPr lang="ru-RU"/>
        </a:p>
      </dgm:t>
    </dgm:pt>
    <dgm:pt modelId="{0911F5FD-6E94-4875-8061-64672B8BB427}">
      <dgm:prSet phldrT="[Текст]" custT="1"/>
      <dgm:spPr/>
      <dgm:t>
        <a:bodyPr/>
        <a:lstStyle/>
        <a:p>
          <a:r>
            <a:rPr lang="ru-RU" sz="1600" dirty="0"/>
            <a:t>ДМС (рост застрахованных)</a:t>
          </a:r>
        </a:p>
      </dgm:t>
    </dgm:pt>
    <dgm:pt modelId="{BE277C6D-CB31-4A69-98BC-23570704EE53}" type="parTrans" cxnId="{F3928C54-81F0-4C7F-A965-46CEF5D52979}">
      <dgm:prSet/>
      <dgm:spPr/>
      <dgm:t>
        <a:bodyPr/>
        <a:lstStyle/>
        <a:p>
          <a:endParaRPr lang="ru-RU"/>
        </a:p>
      </dgm:t>
    </dgm:pt>
    <dgm:pt modelId="{38B835FC-030B-40C6-B879-65E2577F4F80}" type="sibTrans" cxnId="{F3928C54-81F0-4C7F-A965-46CEF5D52979}">
      <dgm:prSet/>
      <dgm:spPr/>
      <dgm:t>
        <a:bodyPr/>
        <a:lstStyle/>
        <a:p>
          <a:endParaRPr lang="ru-RU"/>
        </a:p>
      </dgm:t>
    </dgm:pt>
    <dgm:pt modelId="{3C7572B1-C877-498B-9ADB-CDBDD55F77E9}">
      <dgm:prSet phldrT="[Текст]" custT="1"/>
      <dgm:spPr/>
      <dgm:t>
        <a:bodyPr/>
        <a:lstStyle/>
        <a:p>
          <a:r>
            <a:rPr lang="ru-RU" sz="1600" dirty="0"/>
            <a:t>(постоянное помещение)</a:t>
          </a:r>
        </a:p>
      </dgm:t>
    </dgm:pt>
    <dgm:pt modelId="{9B5E9FF1-6EE0-4A29-BBE7-8139272AB3AE}" type="parTrans" cxnId="{D9A10227-1F41-430B-8F61-2A444FE55FBB}">
      <dgm:prSet/>
      <dgm:spPr/>
      <dgm:t>
        <a:bodyPr/>
        <a:lstStyle/>
        <a:p>
          <a:endParaRPr lang="ru-RU"/>
        </a:p>
      </dgm:t>
    </dgm:pt>
    <dgm:pt modelId="{19F15EDC-5539-4D9E-BBEB-3F2B78E92CB6}" type="sibTrans" cxnId="{D9A10227-1F41-430B-8F61-2A444FE55FBB}">
      <dgm:prSet/>
      <dgm:spPr/>
      <dgm:t>
        <a:bodyPr/>
        <a:lstStyle/>
        <a:p>
          <a:endParaRPr lang="ru-RU"/>
        </a:p>
      </dgm:t>
    </dgm:pt>
    <dgm:pt modelId="{17ADDC9F-49D6-4497-9486-CF872BEED005}">
      <dgm:prSet phldrT="[Текст]" custT="1"/>
      <dgm:spPr/>
      <dgm:t>
        <a:bodyPr/>
        <a:lstStyle/>
        <a:p>
          <a:r>
            <a:rPr lang="ru-RU" sz="1600" dirty="0"/>
            <a:t>(диспансеризация)</a:t>
          </a:r>
        </a:p>
      </dgm:t>
    </dgm:pt>
    <dgm:pt modelId="{C1D3BD0E-DC59-48DC-8F8F-C3E5C824A040}" type="parTrans" cxnId="{DD1928E2-30E6-4289-9D2E-AF39F45539A9}">
      <dgm:prSet/>
      <dgm:spPr/>
      <dgm:t>
        <a:bodyPr/>
        <a:lstStyle/>
        <a:p>
          <a:endParaRPr lang="ru-RU"/>
        </a:p>
      </dgm:t>
    </dgm:pt>
    <dgm:pt modelId="{F09A2116-080F-44DD-BCA5-594286478AA6}" type="sibTrans" cxnId="{DD1928E2-30E6-4289-9D2E-AF39F45539A9}">
      <dgm:prSet/>
      <dgm:spPr/>
      <dgm:t>
        <a:bodyPr/>
        <a:lstStyle/>
        <a:p>
          <a:endParaRPr lang="ru-RU"/>
        </a:p>
      </dgm:t>
    </dgm:pt>
    <dgm:pt modelId="{355B2EE4-4447-443C-BE10-37F4659C380B}" type="pres">
      <dgm:prSet presAssocID="{A77FA2D4-BBE7-4FFA-9E8B-384D40D58BF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32EA7D10-6F21-43C8-B189-E7CF611829CA}" type="pres">
      <dgm:prSet presAssocID="{A77FA2D4-BBE7-4FFA-9E8B-384D40D58BF5}" presName="children" presStyleCnt="0"/>
      <dgm:spPr/>
    </dgm:pt>
    <dgm:pt modelId="{D65A649F-7C68-490B-B81C-C2AD9443E205}" type="pres">
      <dgm:prSet presAssocID="{A77FA2D4-BBE7-4FFA-9E8B-384D40D58BF5}" presName="child1group" presStyleCnt="0"/>
      <dgm:spPr/>
    </dgm:pt>
    <dgm:pt modelId="{D29F371D-367E-4B73-9309-06861684A48F}" type="pres">
      <dgm:prSet presAssocID="{A77FA2D4-BBE7-4FFA-9E8B-384D40D58BF5}" presName="child1" presStyleLbl="bgAcc1" presStyleIdx="0" presStyleCnt="4" custScaleX="126406" custScaleY="68367" custLinFactNeighborX="-17681" custLinFactNeighborY="10340"/>
      <dgm:spPr/>
    </dgm:pt>
    <dgm:pt modelId="{3CB579E4-9046-43C4-A6C6-C2E8838A0973}" type="pres">
      <dgm:prSet presAssocID="{A77FA2D4-BBE7-4FFA-9E8B-384D40D58BF5}" presName="child1Text" presStyleLbl="bgAcc1" presStyleIdx="0" presStyleCnt="4">
        <dgm:presLayoutVars>
          <dgm:bulletEnabled val="1"/>
        </dgm:presLayoutVars>
      </dgm:prSet>
      <dgm:spPr/>
    </dgm:pt>
    <dgm:pt modelId="{498E1353-9ED1-45C2-9DC1-E71E15F12202}" type="pres">
      <dgm:prSet presAssocID="{A77FA2D4-BBE7-4FFA-9E8B-384D40D58BF5}" presName="child2group" presStyleCnt="0"/>
      <dgm:spPr/>
    </dgm:pt>
    <dgm:pt modelId="{34A38ED0-1A5B-41C5-9D52-B1E5219E8C49}" type="pres">
      <dgm:prSet presAssocID="{A77FA2D4-BBE7-4FFA-9E8B-384D40D58BF5}" presName="child2" presStyleLbl="bgAcc1" presStyleIdx="1" presStyleCnt="4" custScaleX="113814" custScaleY="70918" custLinFactNeighborX="35198" custLinFactNeighborY="11485"/>
      <dgm:spPr/>
    </dgm:pt>
    <dgm:pt modelId="{D4D818D6-E733-42AB-8336-034F64A4314E}" type="pres">
      <dgm:prSet presAssocID="{A77FA2D4-BBE7-4FFA-9E8B-384D40D58BF5}" presName="child2Text" presStyleLbl="bgAcc1" presStyleIdx="1" presStyleCnt="4">
        <dgm:presLayoutVars>
          <dgm:bulletEnabled val="1"/>
        </dgm:presLayoutVars>
      </dgm:prSet>
      <dgm:spPr/>
    </dgm:pt>
    <dgm:pt modelId="{9DC07EBB-4185-487C-8D01-00D7908F68E2}" type="pres">
      <dgm:prSet presAssocID="{A77FA2D4-BBE7-4FFA-9E8B-384D40D58BF5}" presName="child3group" presStyleCnt="0"/>
      <dgm:spPr/>
    </dgm:pt>
    <dgm:pt modelId="{B5EC482A-06D5-4945-9B79-704123A5A8B2}" type="pres">
      <dgm:prSet presAssocID="{A77FA2D4-BBE7-4FFA-9E8B-384D40D58BF5}" presName="child3" presStyleLbl="bgAcc1" presStyleIdx="2" presStyleCnt="4" custScaleX="149210" custScaleY="92732" custLinFactNeighborX="16759" custLinFactNeighborY="-10295"/>
      <dgm:spPr/>
    </dgm:pt>
    <dgm:pt modelId="{ED1821FC-D588-4E6F-84EC-E2F54E419AE1}" type="pres">
      <dgm:prSet presAssocID="{A77FA2D4-BBE7-4FFA-9E8B-384D40D58BF5}" presName="child3Text" presStyleLbl="bgAcc1" presStyleIdx="2" presStyleCnt="4">
        <dgm:presLayoutVars>
          <dgm:bulletEnabled val="1"/>
        </dgm:presLayoutVars>
      </dgm:prSet>
      <dgm:spPr/>
    </dgm:pt>
    <dgm:pt modelId="{57CAC35D-387E-40D0-AAE3-9F68F76819EE}" type="pres">
      <dgm:prSet presAssocID="{A77FA2D4-BBE7-4FFA-9E8B-384D40D58BF5}" presName="child4group" presStyleCnt="0"/>
      <dgm:spPr/>
    </dgm:pt>
    <dgm:pt modelId="{3AE86231-3E21-472F-9EB4-ACE5CB611C35}" type="pres">
      <dgm:prSet presAssocID="{A77FA2D4-BBE7-4FFA-9E8B-384D40D58BF5}" presName="child4" presStyleLbl="bgAcc1" presStyleIdx="3" presStyleCnt="4" custScaleX="141268" custScaleY="75775" custLinFactNeighborX="-6277"/>
      <dgm:spPr/>
    </dgm:pt>
    <dgm:pt modelId="{6FF20651-EBAA-4209-8C02-292DD4BC8321}" type="pres">
      <dgm:prSet presAssocID="{A77FA2D4-BBE7-4FFA-9E8B-384D40D58BF5}" presName="child4Text" presStyleLbl="bgAcc1" presStyleIdx="3" presStyleCnt="4">
        <dgm:presLayoutVars>
          <dgm:bulletEnabled val="1"/>
        </dgm:presLayoutVars>
      </dgm:prSet>
      <dgm:spPr/>
    </dgm:pt>
    <dgm:pt modelId="{0DC26CC1-D035-4B92-9DC3-B61B37507249}" type="pres">
      <dgm:prSet presAssocID="{A77FA2D4-BBE7-4FFA-9E8B-384D40D58BF5}" presName="childPlaceholder" presStyleCnt="0"/>
      <dgm:spPr/>
    </dgm:pt>
    <dgm:pt modelId="{82748D1C-4CC9-499F-B209-33C2F7E49991}" type="pres">
      <dgm:prSet presAssocID="{A77FA2D4-BBE7-4FFA-9E8B-384D40D58BF5}" presName="circle" presStyleCnt="0"/>
      <dgm:spPr/>
    </dgm:pt>
    <dgm:pt modelId="{5C856A8E-C66F-4F91-89D1-85F0A5CFA358}" type="pres">
      <dgm:prSet presAssocID="{A77FA2D4-BBE7-4FFA-9E8B-384D40D58BF5}" presName="quadrant1" presStyleLbl="node1" presStyleIdx="0" presStyleCnt="4" custScaleX="109960" custScaleY="103140" custLinFactNeighborX="-18381" custLinFactNeighborY="-12489">
        <dgm:presLayoutVars>
          <dgm:chMax val="1"/>
          <dgm:bulletEnabled val="1"/>
        </dgm:presLayoutVars>
      </dgm:prSet>
      <dgm:spPr/>
    </dgm:pt>
    <dgm:pt modelId="{6C4F39B5-6731-43CC-B006-9D5417742CA1}" type="pres">
      <dgm:prSet presAssocID="{A77FA2D4-BBE7-4FFA-9E8B-384D40D58BF5}" presName="quadrant2" presStyleLbl="node1" presStyleIdx="1" presStyleCnt="4" custScaleX="113790" custLinFactNeighborX="-146" custLinFactNeighborY="-13164">
        <dgm:presLayoutVars>
          <dgm:chMax val="1"/>
          <dgm:bulletEnabled val="1"/>
        </dgm:presLayoutVars>
      </dgm:prSet>
      <dgm:spPr/>
    </dgm:pt>
    <dgm:pt modelId="{CDB7BC5A-6284-4314-98D2-A9DAAE57589F}" type="pres">
      <dgm:prSet presAssocID="{A77FA2D4-BBE7-4FFA-9E8B-384D40D58BF5}" presName="quadrant3" presStyleLbl="node1" presStyleIdx="2" presStyleCnt="4" custScaleX="109022" custScaleY="97683">
        <dgm:presLayoutVars>
          <dgm:chMax val="1"/>
          <dgm:bulletEnabled val="1"/>
        </dgm:presLayoutVars>
      </dgm:prSet>
      <dgm:spPr/>
    </dgm:pt>
    <dgm:pt modelId="{33642F95-D45D-4033-AFB5-A03D4CF2828B}" type="pres">
      <dgm:prSet presAssocID="{A77FA2D4-BBE7-4FFA-9E8B-384D40D58BF5}" presName="quadrant4" presStyleLbl="node1" presStyleIdx="3" presStyleCnt="4" custScaleX="106933" custLinFactNeighborX="-18798" custLinFactNeighborY="-295">
        <dgm:presLayoutVars>
          <dgm:chMax val="1"/>
          <dgm:bulletEnabled val="1"/>
        </dgm:presLayoutVars>
      </dgm:prSet>
      <dgm:spPr/>
    </dgm:pt>
    <dgm:pt modelId="{C0AE38F2-9304-471C-AECF-72DF3B4274C9}" type="pres">
      <dgm:prSet presAssocID="{A77FA2D4-BBE7-4FFA-9E8B-384D40D58BF5}" presName="quadrantPlaceholder" presStyleCnt="0"/>
      <dgm:spPr/>
    </dgm:pt>
    <dgm:pt modelId="{130F839B-26A0-4ACE-B30F-3488BF589A0F}" type="pres">
      <dgm:prSet presAssocID="{A77FA2D4-BBE7-4FFA-9E8B-384D40D58BF5}" presName="center1" presStyleLbl="fgShp" presStyleIdx="0" presStyleCnt="2" custScaleX="143211" custScaleY="162705" custLinFactNeighborX="-37037" custLinFactNeighborY="-39051"/>
      <dgm:spPr/>
    </dgm:pt>
    <dgm:pt modelId="{97177432-6D6B-4D68-9988-7DA253ECF46E}" type="pres">
      <dgm:prSet presAssocID="{A77FA2D4-BBE7-4FFA-9E8B-384D40D58BF5}" presName="center2" presStyleLbl="fgShp" presStyleIdx="1" presStyleCnt="2" custScaleX="142345" custScaleY="144603" custLinFactNeighborX="-31419" custLinFactNeighborY="6858"/>
      <dgm:spPr/>
    </dgm:pt>
  </dgm:ptLst>
  <dgm:cxnLst>
    <dgm:cxn modelId="{3EEC0102-7AF7-4E94-A32A-36F6632DF1B0}" srcId="{27FA2387-4C36-454B-8245-0BE45B1E480F}" destId="{CD9CC6A2-C968-43BB-898A-FE844694F4C3}" srcOrd="2" destOrd="0" parTransId="{4E38DEEA-7EA9-43AC-8EC7-D04D9E28F1F0}" sibTransId="{ED13DF4A-3D80-4F77-9B74-D3EF1063DAE6}"/>
    <dgm:cxn modelId="{8AB92207-11D3-48E8-95AB-E4882FF804FF}" type="presOf" srcId="{4A072159-7D31-4536-8483-EECF181002E0}" destId="{ED1821FC-D588-4E6F-84EC-E2F54E419AE1}" srcOrd="1" destOrd="3" presId="urn:microsoft.com/office/officeart/2005/8/layout/cycle4"/>
    <dgm:cxn modelId="{13A92B08-995F-4D95-9D90-134067672A07}" srcId="{27FA2387-4C36-454B-8245-0BE45B1E480F}" destId="{E93CA88D-D7FD-4B59-9F64-360D5526DAB2}" srcOrd="3" destOrd="0" parTransId="{C1D2B890-1E57-443B-A077-F9897C1B61E5}" sibTransId="{B8570872-FF89-49DA-A5B5-72C06CC38736}"/>
    <dgm:cxn modelId="{49689918-6126-4693-AC29-CEFE63DAD495}" type="presOf" srcId="{AF1F4E22-5C4D-45E2-860E-A983C493F8E0}" destId="{ED1821FC-D588-4E6F-84EC-E2F54E419AE1}" srcOrd="1" destOrd="2" presId="urn:microsoft.com/office/officeart/2005/8/layout/cycle4"/>
    <dgm:cxn modelId="{7BDE961A-7FCC-437D-BBC8-706705ECF857}" srcId="{46700913-70E0-49A2-B3CE-F3636D858842}" destId="{B3BDDB94-9588-4D60-AED5-6CB92A496D5B}" srcOrd="0" destOrd="0" parTransId="{25E4DC56-0A4C-44D7-B964-9B0C2D0695DF}" sibTransId="{7C89959D-6014-4392-BD24-B3A97089BF84}"/>
    <dgm:cxn modelId="{DA25C01A-4EC5-4C40-BC0C-AF9EF4C0C0B9}" type="presOf" srcId="{27FA2387-4C36-454B-8245-0BE45B1E480F}" destId="{33642F95-D45D-4033-AFB5-A03D4CF2828B}" srcOrd="0" destOrd="0" presId="urn:microsoft.com/office/officeart/2005/8/layout/cycle4"/>
    <dgm:cxn modelId="{32A58020-604D-4F7D-8DF5-6FB6DB5F658D}" type="presOf" srcId="{FA272AAA-5096-413C-8E4F-7C5ED6E3F5C5}" destId="{D4D818D6-E733-42AB-8336-034F64A4314E}" srcOrd="1" destOrd="0" presId="urn:microsoft.com/office/officeart/2005/8/layout/cycle4"/>
    <dgm:cxn modelId="{C6D59021-97D9-4C4C-80CA-184E3CC4A3E3}" srcId="{A77FA2D4-BBE7-4FFA-9E8B-384D40D58BF5}" destId="{46700913-70E0-49A2-B3CE-F3636D858842}" srcOrd="2" destOrd="0" parTransId="{AB5A5581-580E-4AEE-9DD0-9F93D278895B}" sibTransId="{6C2F3CF5-41DC-4D0A-BB5E-946B5F409C8C}"/>
    <dgm:cxn modelId="{B026FF21-6EB9-48E1-A312-6F098C64BFF6}" type="presOf" srcId="{BB11D126-E091-47D0-A4C7-8B93F0B9B32C}" destId="{3CB579E4-9046-43C4-A6C6-C2E8838A0973}" srcOrd="1" destOrd="1" presId="urn:microsoft.com/office/officeart/2005/8/layout/cycle4"/>
    <dgm:cxn modelId="{D9A10227-1F41-430B-8F61-2A444FE55FBB}" srcId="{44FEC283-94FF-4865-BD5C-E453512C54D4}" destId="{3C7572B1-C877-498B-9ADB-CDBDD55F77E9}" srcOrd="2" destOrd="0" parTransId="{9B5E9FF1-6EE0-4A29-BBE7-8139272AB3AE}" sibTransId="{19F15EDC-5539-4D9E-BBEB-3F2B78E92CB6}"/>
    <dgm:cxn modelId="{2AD5BD2A-8F68-444B-B497-A7444001BE54}" srcId="{44FEC283-94FF-4865-BD5C-E453512C54D4}" destId="{994C05A5-2D94-443B-9703-4095EA784AF6}" srcOrd="3" destOrd="0" parTransId="{F2F9BD5C-DCD4-4060-AB05-DB208EFE1C24}" sibTransId="{18DB97A3-5A70-45D6-B645-D5AF0107697C}"/>
    <dgm:cxn modelId="{050F8033-B3E2-468E-A283-7DD01372C691}" type="presOf" srcId="{AF1F4E22-5C4D-45E2-860E-A983C493F8E0}" destId="{B5EC482A-06D5-4945-9B79-704123A5A8B2}" srcOrd="0" destOrd="2" presId="urn:microsoft.com/office/officeart/2005/8/layout/cycle4"/>
    <dgm:cxn modelId="{C9B0313A-2BD6-489B-BC26-BF8799CBF1D6}" type="presOf" srcId="{0911F5FD-6E94-4875-8061-64672B8BB427}" destId="{6FF20651-EBAA-4209-8C02-292DD4BC8321}" srcOrd="1" destOrd="1" presId="urn:microsoft.com/office/officeart/2005/8/layout/cycle4"/>
    <dgm:cxn modelId="{8E6E043C-FF2B-4DD0-B52C-218F20768120}" type="presOf" srcId="{1E858AC7-FB3C-4937-93FB-90F0FA41C720}" destId="{D4D818D6-E733-42AB-8336-034F64A4314E}" srcOrd="1" destOrd="1" presId="urn:microsoft.com/office/officeart/2005/8/layout/cycle4"/>
    <dgm:cxn modelId="{8A52113F-E65A-43E9-B1BB-BCEE2D057CFD}" type="presOf" srcId="{A77FA2D4-BBE7-4FFA-9E8B-384D40D58BF5}" destId="{355B2EE4-4447-443C-BE10-37F4659C380B}" srcOrd="0" destOrd="0" presId="urn:microsoft.com/office/officeart/2005/8/layout/cycle4"/>
    <dgm:cxn modelId="{C99BD660-2B55-4D83-9423-FB0BD8CD0DEE}" type="presOf" srcId="{28BCB360-4EA1-4D2E-8C06-04D7D401B5F3}" destId="{D29F371D-367E-4B73-9309-06861684A48F}" srcOrd="0" destOrd="2" presId="urn:microsoft.com/office/officeart/2005/8/layout/cycle4"/>
    <dgm:cxn modelId="{FA94A442-4E8B-487A-B78D-0C8140483B17}" type="presOf" srcId="{5EFD3530-B6BC-449B-9215-79AA2609C9E3}" destId="{5C856A8E-C66F-4F91-89D1-85F0A5CFA358}" srcOrd="0" destOrd="0" presId="urn:microsoft.com/office/officeart/2005/8/layout/cycle4"/>
    <dgm:cxn modelId="{B9037863-0349-4010-8035-CD42C1A4311C}" srcId="{A77FA2D4-BBE7-4FFA-9E8B-384D40D58BF5}" destId="{44FEC283-94FF-4865-BD5C-E453512C54D4}" srcOrd="1" destOrd="0" parTransId="{26965558-E0BE-4ECE-86BF-4928541D17FE}" sibTransId="{145A8270-ABC4-4B39-9446-62F4A645F559}"/>
    <dgm:cxn modelId="{021F5B65-D46D-4241-890C-B498D4463B88}" type="presOf" srcId="{F6F59905-A9F1-4E5C-8AFD-F37A632030B0}" destId="{6FF20651-EBAA-4209-8C02-292DD4BC8321}" srcOrd="1" destOrd="0" presId="urn:microsoft.com/office/officeart/2005/8/layout/cycle4"/>
    <dgm:cxn modelId="{20B28047-98E6-4CD7-B761-34D89EE2805E}" type="presOf" srcId="{E93CA88D-D7FD-4B59-9F64-360D5526DAB2}" destId="{3AE86231-3E21-472F-9EB4-ACE5CB611C35}" srcOrd="0" destOrd="3" presId="urn:microsoft.com/office/officeart/2005/8/layout/cycle4"/>
    <dgm:cxn modelId="{A2713C6B-2430-4235-8471-0E9E9C86D7E9}" type="presOf" srcId="{3C7572B1-C877-498B-9ADB-CDBDD55F77E9}" destId="{34A38ED0-1A5B-41C5-9D52-B1E5219E8C49}" srcOrd="0" destOrd="2" presId="urn:microsoft.com/office/officeart/2005/8/layout/cycle4"/>
    <dgm:cxn modelId="{F75D126C-768C-4B95-A202-E7A496EB965C}" srcId="{27FA2387-4C36-454B-8245-0BE45B1E480F}" destId="{49578905-86CE-4468-8733-43CBD0E4790C}" srcOrd="4" destOrd="0" parTransId="{7B0243CD-2391-4AC7-8860-446CDFB34DC6}" sibTransId="{D24635EB-EBEE-44A4-A2C8-87283BF1BADC}"/>
    <dgm:cxn modelId="{DF24226C-7661-49FC-B4F0-B03442738908}" type="presOf" srcId="{FA272AAA-5096-413C-8E4F-7C5ED6E3F5C5}" destId="{34A38ED0-1A5B-41C5-9D52-B1E5219E8C49}" srcOrd="0" destOrd="0" presId="urn:microsoft.com/office/officeart/2005/8/layout/cycle4"/>
    <dgm:cxn modelId="{4FAC306F-4714-4E11-9F2F-E8E8E31CD031}" type="presOf" srcId="{994C05A5-2D94-443B-9703-4095EA784AF6}" destId="{D4D818D6-E733-42AB-8336-034F64A4314E}" srcOrd="1" destOrd="3" presId="urn:microsoft.com/office/officeart/2005/8/layout/cycle4"/>
    <dgm:cxn modelId="{E4E1DB4F-A08D-4BE6-84DB-9D91A30BAD36}" srcId="{5EFD3530-B6BC-449B-9215-79AA2609C9E3}" destId="{BB11D126-E091-47D0-A4C7-8B93F0B9B32C}" srcOrd="1" destOrd="0" parTransId="{6FAE2A40-40F5-47CF-A66D-1AFD41428589}" sibTransId="{B60F290A-102B-4CDD-A2CD-BCE13C8B2417}"/>
    <dgm:cxn modelId="{9D671551-1629-44E1-AF1F-F45A22FC510D}" type="presOf" srcId="{D0D01747-958C-4B3B-839F-C9308B638997}" destId="{3CB579E4-9046-43C4-A6C6-C2E8838A0973}" srcOrd="1" destOrd="0" presId="urn:microsoft.com/office/officeart/2005/8/layout/cycle4"/>
    <dgm:cxn modelId="{1A2B1F73-183D-4C9C-8ACD-20B85A45F9DE}" srcId="{A77FA2D4-BBE7-4FFA-9E8B-384D40D58BF5}" destId="{27FA2387-4C36-454B-8245-0BE45B1E480F}" srcOrd="3" destOrd="0" parTransId="{D06D83A3-E736-4137-BCC1-9C446F76C909}" sibTransId="{3F714FC8-70EB-42DB-946A-4EAC38D15E4E}"/>
    <dgm:cxn modelId="{F3928C54-81F0-4C7F-A965-46CEF5D52979}" srcId="{27FA2387-4C36-454B-8245-0BE45B1E480F}" destId="{0911F5FD-6E94-4875-8061-64672B8BB427}" srcOrd="1" destOrd="0" parTransId="{BE277C6D-CB31-4A69-98BC-23570704EE53}" sibTransId="{38B835FC-030B-40C6-B879-65E2577F4F80}"/>
    <dgm:cxn modelId="{22FF8856-3E46-480C-A6F1-D88431AD6B8E}" type="presOf" srcId="{3C7572B1-C877-498B-9ADB-CDBDD55F77E9}" destId="{D4D818D6-E733-42AB-8336-034F64A4314E}" srcOrd="1" destOrd="2" presId="urn:microsoft.com/office/officeart/2005/8/layout/cycle4"/>
    <dgm:cxn modelId="{3A0D2877-4F4E-448C-AD49-FE3A6439CF77}" type="presOf" srcId="{7D8FEC23-7983-4BBC-A20F-5AEA4D1DF1CD}" destId="{B5EC482A-06D5-4945-9B79-704123A5A8B2}" srcOrd="0" destOrd="1" presId="urn:microsoft.com/office/officeart/2005/8/layout/cycle4"/>
    <dgm:cxn modelId="{2B56AA77-75DA-42D2-A448-803ECBFC1171}" type="presOf" srcId="{49578905-86CE-4468-8733-43CBD0E4790C}" destId="{6FF20651-EBAA-4209-8C02-292DD4BC8321}" srcOrd="1" destOrd="4" presId="urn:microsoft.com/office/officeart/2005/8/layout/cycle4"/>
    <dgm:cxn modelId="{78A99658-381D-40D5-801D-01457878EADF}" type="presOf" srcId="{CD9CC6A2-C968-43BB-898A-FE844694F4C3}" destId="{6FF20651-EBAA-4209-8C02-292DD4BC8321}" srcOrd="1" destOrd="2" presId="urn:microsoft.com/office/officeart/2005/8/layout/cycle4"/>
    <dgm:cxn modelId="{B1467F59-8AEA-4579-B671-A5DFA1113773}" srcId="{A77FA2D4-BBE7-4FFA-9E8B-384D40D58BF5}" destId="{5EFD3530-B6BC-449B-9215-79AA2609C9E3}" srcOrd="0" destOrd="0" parTransId="{ECD6449F-5F2C-4E80-9E4B-60A02D11B9E0}" sibTransId="{F5C125A3-BCF4-4E55-ACA7-F7E6A0DBE740}"/>
    <dgm:cxn modelId="{5130AE79-6C6B-4423-9A4E-7B1C11B6181F}" type="presOf" srcId="{E93CA88D-D7FD-4B59-9F64-360D5526DAB2}" destId="{6FF20651-EBAA-4209-8C02-292DD4BC8321}" srcOrd="1" destOrd="3" presId="urn:microsoft.com/office/officeart/2005/8/layout/cycle4"/>
    <dgm:cxn modelId="{04EF1A7E-010F-434E-81AC-52EED91023F5}" srcId="{27FA2387-4C36-454B-8245-0BE45B1E480F}" destId="{F6F59905-A9F1-4E5C-8AFD-F37A632030B0}" srcOrd="0" destOrd="0" parTransId="{796EBB67-204F-4253-A60C-18E5CA814D2E}" sibTransId="{4667FE79-0952-472F-838B-A6C7BD2575ED}"/>
    <dgm:cxn modelId="{11A0CE7F-2E6B-45B4-855D-BC7DFC91FDD8}" srcId="{46700913-70E0-49A2-B3CE-F3636D858842}" destId="{7D8FEC23-7983-4BBC-A20F-5AEA4D1DF1CD}" srcOrd="1" destOrd="0" parTransId="{AC40351A-18FB-4D44-806D-5EB6838034C0}" sibTransId="{36236007-B4B3-4DF7-9A87-8A8ACD5D6F2E}"/>
    <dgm:cxn modelId="{7771DE80-F35E-4E11-B511-A629980DD1EC}" type="presOf" srcId="{17ADDC9F-49D6-4497-9486-CF872BEED005}" destId="{D4D818D6-E733-42AB-8336-034F64A4314E}" srcOrd="1" destOrd="4" presId="urn:microsoft.com/office/officeart/2005/8/layout/cycle4"/>
    <dgm:cxn modelId="{12AE7088-7009-46EC-879F-BF45F338CC46}" type="presOf" srcId="{F6F59905-A9F1-4E5C-8AFD-F37A632030B0}" destId="{3AE86231-3E21-472F-9EB4-ACE5CB611C35}" srcOrd="0" destOrd="0" presId="urn:microsoft.com/office/officeart/2005/8/layout/cycle4"/>
    <dgm:cxn modelId="{E5E8668C-A0C8-4DAB-9AE4-F38AF204A44D}" type="presOf" srcId="{44FEC283-94FF-4865-BD5C-E453512C54D4}" destId="{6C4F39B5-6731-43CC-B006-9D5417742CA1}" srcOrd="0" destOrd="0" presId="urn:microsoft.com/office/officeart/2005/8/layout/cycle4"/>
    <dgm:cxn modelId="{BA21B38F-B9CF-4E47-8D2B-03CC0D4EE980}" type="presOf" srcId="{994C05A5-2D94-443B-9703-4095EA784AF6}" destId="{34A38ED0-1A5B-41C5-9D52-B1E5219E8C49}" srcOrd="0" destOrd="3" presId="urn:microsoft.com/office/officeart/2005/8/layout/cycle4"/>
    <dgm:cxn modelId="{82B6E59B-4C1C-4E6C-91BC-FA1D08F4DC27}" srcId="{46700913-70E0-49A2-B3CE-F3636D858842}" destId="{4A072159-7D31-4536-8483-EECF181002E0}" srcOrd="3" destOrd="0" parTransId="{0197DA37-29AF-4D55-AEAC-B4179A0FFA87}" sibTransId="{2A1BF057-7591-45D1-B759-EA4821751393}"/>
    <dgm:cxn modelId="{506DC89F-7D83-407A-AA03-CB704BD23988}" type="presOf" srcId="{46700913-70E0-49A2-B3CE-F3636D858842}" destId="{CDB7BC5A-6284-4314-98D2-A9DAAE57589F}" srcOrd="0" destOrd="0" presId="urn:microsoft.com/office/officeart/2005/8/layout/cycle4"/>
    <dgm:cxn modelId="{687CD99F-8DE5-43FF-961F-B5BECF0E8719}" type="presOf" srcId="{0911F5FD-6E94-4875-8061-64672B8BB427}" destId="{3AE86231-3E21-472F-9EB4-ACE5CB611C35}" srcOrd="0" destOrd="1" presId="urn:microsoft.com/office/officeart/2005/8/layout/cycle4"/>
    <dgm:cxn modelId="{6D1DAEA8-241D-48E6-A319-2DE463722A8D}" type="presOf" srcId="{1E858AC7-FB3C-4937-93FB-90F0FA41C720}" destId="{34A38ED0-1A5B-41C5-9D52-B1E5219E8C49}" srcOrd="0" destOrd="1" presId="urn:microsoft.com/office/officeart/2005/8/layout/cycle4"/>
    <dgm:cxn modelId="{A903DFAD-80AF-4A50-B2E5-FFD2C2755323}" type="presOf" srcId="{B3BDDB94-9588-4D60-AED5-6CB92A496D5B}" destId="{ED1821FC-D588-4E6F-84EC-E2F54E419AE1}" srcOrd="1" destOrd="0" presId="urn:microsoft.com/office/officeart/2005/8/layout/cycle4"/>
    <dgm:cxn modelId="{670E15B1-7C2C-48D3-930C-EEFB2E79F3A3}" srcId="{44FEC283-94FF-4865-BD5C-E453512C54D4}" destId="{1E858AC7-FB3C-4937-93FB-90F0FA41C720}" srcOrd="1" destOrd="0" parTransId="{DEDEFA53-E774-4DB3-AE74-32E63F6B40F2}" sibTransId="{B75F3B1A-09F4-4A2A-B019-835424042B74}"/>
    <dgm:cxn modelId="{E279E6C1-4526-46AD-B3E1-D60B6890C994}" type="presOf" srcId="{28BCB360-4EA1-4D2E-8C06-04D7D401B5F3}" destId="{3CB579E4-9046-43C4-A6C6-C2E8838A0973}" srcOrd="1" destOrd="2" presId="urn:microsoft.com/office/officeart/2005/8/layout/cycle4"/>
    <dgm:cxn modelId="{6EBD10C8-B999-4777-81C7-1BFABC4D3189}" type="presOf" srcId="{B3BDDB94-9588-4D60-AED5-6CB92A496D5B}" destId="{B5EC482A-06D5-4945-9B79-704123A5A8B2}" srcOrd="0" destOrd="0" presId="urn:microsoft.com/office/officeart/2005/8/layout/cycle4"/>
    <dgm:cxn modelId="{DA924FCB-9DED-4105-862D-7C7EE3C5A9D0}" type="presOf" srcId="{7D8FEC23-7983-4BBC-A20F-5AEA4D1DF1CD}" destId="{ED1821FC-D588-4E6F-84EC-E2F54E419AE1}" srcOrd="1" destOrd="1" presId="urn:microsoft.com/office/officeart/2005/8/layout/cycle4"/>
    <dgm:cxn modelId="{A277AECF-5F03-4629-A940-528568545805}" type="presOf" srcId="{BB11D126-E091-47D0-A4C7-8B93F0B9B32C}" destId="{D29F371D-367E-4B73-9309-06861684A48F}" srcOrd="0" destOrd="1" presId="urn:microsoft.com/office/officeart/2005/8/layout/cycle4"/>
    <dgm:cxn modelId="{D7A1AFD1-C13B-409F-983F-0441E516A781}" type="presOf" srcId="{49578905-86CE-4468-8733-43CBD0E4790C}" destId="{3AE86231-3E21-472F-9EB4-ACE5CB611C35}" srcOrd="0" destOrd="4" presId="urn:microsoft.com/office/officeart/2005/8/layout/cycle4"/>
    <dgm:cxn modelId="{4E39B5D6-0576-41FA-8EA9-E636B62D08C0}" srcId="{5EFD3530-B6BC-449B-9215-79AA2609C9E3}" destId="{D0D01747-958C-4B3B-839F-C9308B638997}" srcOrd="0" destOrd="0" parTransId="{697CF83A-F96E-429F-8B98-31EBF1937A10}" sibTransId="{48F0D68C-919D-4E23-9444-4E5DD6D39C84}"/>
    <dgm:cxn modelId="{3346F4DC-62B3-4FA5-AF8A-35369184DB59}" srcId="{5EFD3530-B6BC-449B-9215-79AA2609C9E3}" destId="{28BCB360-4EA1-4D2E-8C06-04D7D401B5F3}" srcOrd="2" destOrd="0" parTransId="{8269AE24-A664-4F1F-AFE2-8D2C82E69F69}" sibTransId="{558E8135-D5E1-4416-B5D7-4A4AD67CE7E4}"/>
    <dgm:cxn modelId="{DD1928E2-30E6-4289-9D2E-AF39F45539A9}" srcId="{44FEC283-94FF-4865-BD5C-E453512C54D4}" destId="{17ADDC9F-49D6-4497-9486-CF872BEED005}" srcOrd="4" destOrd="0" parTransId="{C1D3BD0E-DC59-48DC-8F8F-C3E5C824A040}" sibTransId="{F09A2116-080F-44DD-BCA5-594286478AA6}"/>
    <dgm:cxn modelId="{8D3D95E2-82F9-480A-8C0B-5BC691E2EFA2}" type="presOf" srcId="{CD9CC6A2-C968-43BB-898A-FE844694F4C3}" destId="{3AE86231-3E21-472F-9EB4-ACE5CB611C35}" srcOrd="0" destOrd="2" presId="urn:microsoft.com/office/officeart/2005/8/layout/cycle4"/>
    <dgm:cxn modelId="{2F5862E4-AF57-4AE7-B515-2E46EC64752E}" type="presOf" srcId="{17ADDC9F-49D6-4497-9486-CF872BEED005}" destId="{34A38ED0-1A5B-41C5-9D52-B1E5219E8C49}" srcOrd="0" destOrd="4" presId="urn:microsoft.com/office/officeart/2005/8/layout/cycle4"/>
    <dgm:cxn modelId="{B462DFF2-D0BC-426A-80C1-6B603A0D5283}" srcId="{44FEC283-94FF-4865-BD5C-E453512C54D4}" destId="{FA272AAA-5096-413C-8E4F-7C5ED6E3F5C5}" srcOrd="0" destOrd="0" parTransId="{9150C306-39D0-4A56-B2E2-0967FCADD33D}" sibTransId="{0A7457A8-2BDB-4490-9E53-CAC5AFB4D02B}"/>
    <dgm:cxn modelId="{E68614F5-D714-4DD4-8FEE-45443FD03ACE}" srcId="{46700913-70E0-49A2-B3CE-F3636D858842}" destId="{AF1F4E22-5C4D-45E2-860E-A983C493F8E0}" srcOrd="2" destOrd="0" parTransId="{DC90F123-B65C-4D6E-86B0-A59A46D92826}" sibTransId="{F580CCB9-55C5-4CF9-BD48-CCE93DD01E49}"/>
    <dgm:cxn modelId="{DCD23DF7-0581-4A77-A802-BFF42DDEC88A}" type="presOf" srcId="{4A072159-7D31-4536-8483-EECF181002E0}" destId="{B5EC482A-06D5-4945-9B79-704123A5A8B2}" srcOrd="0" destOrd="3" presId="urn:microsoft.com/office/officeart/2005/8/layout/cycle4"/>
    <dgm:cxn modelId="{C3EE52F8-BC8A-4B32-BA84-CC9CDF016F97}" type="presOf" srcId="{D0D01747-958C-4B3B-839F-C9308B638997}" destId="{D29F371D-367E-4B73-9309-06861684A48F}" srcOrd="0" destOrd="0" presId="urn:microsoft.com/office/officeart/2005/8/layout/cycle4"/>
    <dgm:cxn modelId="{D29DFFBD-2983-4F65-8280-B30B7429A3FB}" type="presParOf" srcId="{355B2EE4-4447-443C-BE10-37F4659C380B}" destId="{32EA7D10-6F21-43C8-B189-E7CF611829CA}" srcOrd="0" destOrd="0" presId="urn:microsoft.com/office/officeart/2005/8/layout/cycle4"/>
    <dgm:cxn modelId="{B7776BF5-5D72-4612-A8BE-E6845B4BB4F3}" type="presParOf" srcId="{32EA7D10-6F21-43C8-B189-E7CF611829CA}" destId="{D65A649F-7C68-490B-B81C-C2AD9443E205}" srcOrd="0" destOrd="0" presId="urn:microsoft.com/office/officeart/2005/8/layout/cycle4"/>
    <dgm:cxn modelId="{F054E4B8-B6AE-4F30-BC2D-B50CA9EB1EBD}" type="presParOf" srcId="{D65A649F-7C68-490B-B81C-C2AD9443E205}" destId="{D29F371D-367E-4B73-9309-06861684A48F}" srcOrd="0" destOrd="0" presId="urn:microsoft.com/office/officeart/2005/8/layout/cycle4"/>
    <dgm:cxn modelId="{299C29E1-CFED-41CF-9D28-73EC5B16B89F}" type="presParOf" srcId="{D65A649F-7C68-490B-B81C-C2AD9443E205}" destId="{3CB579E4-9046-43C4-A6C6-C2E8838A0973}" srcOrd="1" destOrd="0" presId="urn:microsoft.com/office/officeart/2005/8/layout/cycle4"/>
    <dgm:cxn modelId="{9A62DF38-B926-41D4-9713-81098F5B6E0A}" type="presParOf" srcId="{32EA7D10-6F21-43C8-B189-E7CF611829CA}" destId="{498E1353-9ED1-45C2-9DC1-E71E15F12202}" srcOrd="1" destOrd="0" presId="urn:microsoft.com/office/officeart/2005/8/layout/cycle4"/>
    <dgm:cxn modelId="{E559765C-9576-4946-ADB2-503E46B52C47}" type="presParOf" srcId="{498E1353-9ED1-45C2-9DC1-E71E15F12202}" destId="{34A38ED0-1A5B-41C5-9D52-B1E5219E8C49}" srcOrd="0" destOrd="0" presId="urn:microsoft.com/office/officeart/2005/8/layout/cycle4"/>
    <dgm:cxn modelId="{B666FE33-AB16-466D-8823-BA144EBBD0B6}" type="presParOf" srcId="{498E1353-9ED1-45C2-9DC1-E71E15F12202}" destId="{D4D818D6-E733-42AB-8336-034F64A4314E}" srcOrd="1" destOrd="0" presId="urn:microsoft.com/office/officeart/2005/8/layout/cycle4"/>
    <dgm:cxn modelId="{749DC834-9B18-4D36-B707-AC98C02FC000}" type="presParOf" srcId="{32EA7D10-6F21-43C8-B189-E7CF611829CA}" destId="{9DC07EBB-4185-487C-8D01-00D7908F68E2}" srcOrd="2" destOrd="0" presId="urn:microsoft.com/office/officeart/2005/8/layout/cycle4"/>
    <dgm:cxn modelId="{4CC6E993-4062-45DF-957C-782AFECB804A}" type="presParOf" srcId="{9DC07EBB-4185-487C-8D01-00D7908F68E2}" destId="{B5EC482A-06D5-4945-9B79-704123A5A8B2}" srcOrd="0" destOrd="0" presId="urn:microsoft.com/office/officeart/2005/8/layout/cycle4"/>
    <dgm:cxn modelId="{E0217312-455A-4E32-94EE-C937C6BDB445}" type="presParOf" srcId="{9DC07EBB-4185-487C-8D01-00D7908F68E2}" destId="{ED1821FC-D588-4E6F-84EC-E2F54E419AE1}" srcOrd="1" destOrd="0" presId="urn:microsoft.com/office/officeart/2005/8/layout/cycle4"/>
    <dgm:cxn modelId="{E4536AE4-A1C7-4DE0-A230-48D19815A634}" type="presParOf" srcId="{32EA7D10-6F21-43C8-B189-E7CF611829CA}" destId="{57CAC35D-387E-40D0-AAE3-9F68F76819EE}" srcOrd="3" destOrd="0" presId="urn:microsoft.com/office/officeart/2005/8/layout/cycle4"/>
    <dgm:cxn modelId="{7E479B5A-3F20-46D0-BF00-469E743557F8}" type="presParOf" srcId="{57CAC35D-387E-40D0-AAE3-9F68F76819EE}" destId="{3AE86231-3E21-472F-9EB4-ACE5CB611C35}" srcOrd="0" destOrd="0" presId="urn:microsoft.com/office/officeart/2005/8/layout/cycle4"/>
    <dgm:cxn modelId="{CBBDBECC-8028-45F5-99E8-C99E082855CC}" type="presParOf" srcId="{57CAC35D-387E-40D0-AAE3-9F68F76819EE}" destId="{6FF20651-EBAA-4209-8C02-292DD4BC8321}" srcOrd="1" destOrd="0" presId="urn:microsoft.com/office/officeart/2005/8/layout/cycle4"/>
    <dgm:cxn modelId="{61B02379-08BF-4118-8E4E-8DB3A4B9A1F0}" type="presParOf" srcId="{32EA7D10-6F21-43C8-B189-E7CF611829CA}" destId="{0DC26CC1-D035-4B92-9DC3-B61B37507249}" srcOrd="4" destOrd="0" presId="urn:microsoft.com/office/officeart/2005/8/layout/cycle4"/>
    <dgm:cxn modelId="{367ACBCC-1BC8-4C37-A93D-A26B4D9460B3}" type="presParOf" srcId="{355B2EE4-4447-443C-BE10-37F4659C380B}" destId="{82748D1C-4CC9-499F-B209-33C2F7E49991}" srcOrd="1" destOrd="0" presId="urn:microsoft.com/office/officeart/2005/8/layout/cycle4"/>
    <dgm:cxn modelId="{B430A29B-C913-4F8F-8D9C-84C3CA2831C6}" type="presParOf" srcId="{82748D1C-4CC9-499F-B209-33C2F7E49991}" destId="{5C856A8E-C66F-4F91-89D1-85F0A5CFA358}" srcOrd="0" destOrd="0" presId="urn:microsoft.com/office/officeart/2005/8/layout/cycle4"/>
    <dgm:cxn modelId="{3B793E7E-1A01-433E-A14E-C622DE3D2693}" type="presParOf" srcId="{82748D1C-4CC9-499F-B209-33C2F7E49991}" destId="{6C4F39B5-6731-43CC-B006-9D5417742CA1}" srcOrd="1" destOrd="0" presId="urn:microsoft.com/office/officeart/2005/8/layout/cycle4"/>
    <dgm:cxn modelId="{848939F4-488B-4EA3-B499-DA799EE5D4F5}" type="presParOf" srcId="{82748D1C-4CC9-499F-B209-33C2F7E49991}" destId="{CDB7BC5A-6284-4314-98D2-A9DAAE57589F}" srcOrd="2" destOrd="0" presId="urn:microsoft.com/office/officeart/2005/8/layout/cycle4"/>
    <dgm:cxn modelId="{A1BC0ADE-5A62-4CB7-B49E-BE65B4F8232B}" type="presParOf" srcId="{82748D1C-4CC9-499F-B209-33C2F7E49991}" destId="{33642F95-D45D-4033-AFB5-A03D4CF2828B}" srcOrd="3" destOrd="0" presId="urn:microsoft.com/office/officeart/2005/8/layout/cycle4"/>
    <dgm:cxn modelId="{8F27877C-8668-4122-9758-17571A9EE3DB}" type="presParOf" srcId="{82748D1C-4CC9-499F-B209-33C2F7E49991}" destId="{C0AE38F2-9304-471C-AECF-72DF3B4274C9}" srcOrd="4" destOrd="0" presId="urn:microsoft.com/office/officeart/2005/8/layout/cycle4"/>
    <dgm:cxn modelId="{4870BEE9-A613-4021-82B3-166601B75C1C}" type="presParOf" srcId="{355B2EE4-4447-443C-BE10-37F4659C380B}" destId="{130F839B-26A0-4ACE-B30F-3488BF589A0F}" srcOrd="2" destOrd="0" presId="urn:microsoft.com/office/officeart/2005/8/layout/cycle4"/>
    <dgm:cxn modelId="{354F3F13-855F-40D2-AF82-D9C16457F069}" type="presParOf" srcId="{355B2EE4-4447-443C-BE10-37F4659C380B}" destId="{97177432-6D6B-4D68-9988-7DA253ECF46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C44F1-1A39-4E2B-BBDB-9B93818FCCEA}">
      <dsp:nvSpPr>
        <dsp:cNvPr id="0" name=""/>
        <dsp:cNvSpPr/>
      </dsp:nvSpPr>
      <dsp:spPr>
        <a:xfrm>
          <a:off x="5257035" y="3328"/>
          <a:ext cx="2540077" cy="1270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Информационно-просветительское</a:t>
          </a:r>
          <a:endParaRPr lang="ru-RU" sz="2200" kern="1200" dirty="0"/>
        </a:p>
      </dsp:txBody>
      <dsp:txXfrm>
        <a:off x="5294233" y="40526"/>
        <a:ext cx="2465681" cy="1195642"/>
      </dsp:txXfrm>
    </dsp:sp>
    <dsp:sp modelId="{650888E8-5856-4A3E-8F15-CE2A8C57675B}">
      <dsp:nvSpPr>
        <dsp:cNvPr id="0" name=""/>
        <dsp:cNvSpPr/>
      </dsp:nvSpPr>
      <dsp:spPr>
        <a:xfrm rot="1847494">
          <a:off x="7739456" y="1668767"/>
          <a:ext cx="1779411" cy="4445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7872810" y="1757670"/>
        <a:ext cx="1512703" cy="266707"/>
      </dsp:txXfrm>
    </dsp:sp>
    <dsp:sp modelId="{725BCF51-42FF-45E2-B4AB-979A6780AE8A}">
      <dsp:nvSpPr>
        <dsp:cNvPr id="0" name=""/>
        <dsp:cNvSpPr/>
      </dsp:nvSpPr>
      <dsp:spPr>
        <a:xfrm>
          <a:off x="9461211" y="2508681"/>
          <a:ext cx="2540077" cy="1270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Социальное партнёрство</a:t>
          </a:r>
          <a:endParaRPr lang="ru-RU" sz="2200" kern="1200" dirty="0"/>
        </a:p>
      </dsp:txBody>
      <dsp:txXfrm>
        <a:off x="9498409" y="2545879"/>
        <a:ext cx="2465681" cy="1195642"/>
      </dsp:txXfrm>
    </dsp:sp>
    <dsp:sp modelId="{C31D89B5-CC1E-4C05-BD41-8096D3BCC936}">
      <dsp:nvSpPr>
        <dsp:cNvPr id="0" name=""/>
        <dsp:cNvSpPr/>
      </dsp:nvSpPr>
      <dsp:spPr>
        <a:xfrm rot="9034992">
          <a:off x="7739456" y="4106721"/>
          <a:ext cx="1779411" cy="4445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 rot="10800000">
        <a:off x="7872810" y="4195624"/>
        <a:ext cx="1512703" cy="266707"/>
      </dsp:txXfrm>
    </dsp:sp>
    <dsp:sp modelId="{58A18176-4F30-4033-B6FD-FDAAD790BC88}">
      <dsp:nvSpPr>
        <dsp:cNvPr id="0" name=""/>
        <dsp:cNvSpPr/>
      </dsp:nvSpPr>
      <dsp:spPr>
        <a:xfrm>
          <a:off x="5257035" y="4879237"/>
          <a:ext cx="2540077" cy="1270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Оздоровительные программы</a:t>
          </a:r>
          <a:endParaRPr lang="ru-RU" sz="2200" kern="1200" dirty="0"/>
        </a:p>
      </dsp:txBody>
      <dsp:txXfrm>
        <a:off x="5294233" y="4916435"/>
        <a:ext cx="2465681" cy="1195642"/>
      </dsp:txXfrm>
    </dsp:sp>
    <dsp:sp modelId="{30EED2A0-A7D3-47EB-BFBC-B3481DD501D5}">
      <dsp:nvSpPr>
        <dsp:cNvPr id="0" name=""/>
        <dsp:cNvSpPr/>
      </dsp:nvSpPr>
      <dsp:spPr>
        <a:xfrm rot="12631099">
          <a:off x="3467866" y="4013131"/>
          <a:ext cx="1779411" cy="4445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 rot="10800000">
        <a:off x="3601220" y="4102034"/>
        <a:ext cx="1512703" cy="266707"/>
      </dsp:txXfrm>
    </dsp:sp>
    <dsp:sp modelId="{194BF730-D752-4922-9407-34EA8CA66F34}">
      <dsp:nvSpPr>
        <dsp:cNvPr id="0" name=""/>
        <dsp:cNvSpPr/>
      </dsp:nvSpPr>
      <dsp:spPr>
        <a:xfrm>
          <a:off x="918032" y="2321500"/>
          <a:ext cx="2540077" cy="1270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Физкультурно-спортивное</a:t>
          </a:r>
          <a:endParaRPr lang="ru-RU" sz="2200" kern="1200" dirty="0"/>
        </a:p>
      </dsp:txBody>
      <dsp:txXfrm>
        <a:off x="955230" y="2358698"/>
        <a:ext cx="2465681" cy="1195642"/>
      </dsp:txXfrm>
    </dsp:sp>
    <dsp:sp modelId="{1711F7E5-6B57-4AB5-A06E-91B6F8F21635}">
      <dsp:nvSpPr>
        <dsp:cNvPr id="0" name=""/>
        <dsp:cNvSpPr/>
      </dsp:nvSpPr>
      <dsp:spPr>
        <a:xfrm rot="19913161">
          <a:off x="3467866" y="1575176"/>
          <a:ext cx="1779411" cy="44451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3601220" y="1664079"/>
        <a:ext cx="1512703" cy="2667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C482A-06D5-4945-9B79-704123A5A8B2}">
      <dsp:nvSpPr>
        <dsp:cNvPr id="0" name=""/>
        <dsp:cNvSpPr/>
      </dsp:nvSpPr>
      <dsp:spPr>
        <a:xfrm>
          <a:off x="6641615" y="4439821"/>
          <a:ext cx="4968356" cy="20001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3600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600" kern="1200" dirty="0"/>
            <a:t>Секция </a:t>
          </a:r>
          <a:r>
            <a:rPr lang="ru-RU" sz="1600" kern="1200"/>
            <a:t>по стрельбе</a:t>
          </a:r>
          <a:endParaRPr lang="ru-RU" sz="1600" kern="1200" dirty="0"/>
        </a:p>
        <a:p>
          <a:pPr marL="3600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600" kern="1200" dirty="0"/>
            <a:t>Секция «Настольный теннис»</a:t>
          </a:r>
        </a:p>
        <a:p>
          <a:pPr marL="3600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600" kern="1200" dirty="0"/>
            <a:t>Восстановление тренажерного зала</a:t>
          </a:r>
        </a:p>
        <a:p>
          <a:pPr marL="3600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1600" kern="1200" dirty="0"/>
            <a:t>Благоустройство комфортной учительской  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8176059" y="4983801"/>
        <a:ext cx="3389975" cy="1412255"/>
      </dsp:txXfrm>
    </dsp:sp>
    <dsp:sp modelId="{3AE86231-3E21-472F-9EB4-ACE5CB611C35}">
      <dsp:nvSpPr>
        <dsp:cNvPr id="0" name=""/>
        <dsp:cNvSpPr/>
      </dsp:nvSpPr>
      <dsp:spPr>
        <a:xfrm>
          <a:off x="574004" y="4844754"/>
          <a:ext cx="4703905" cy="1634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Повышение числа                            оздоровившихся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ДМС (рост застрахованных)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609907" y="5289262"/>
        <a:ext cx="3220927" cy="1154009"/>
      </dsp:txXfrm>
    </dsp:sp>
    <dsp:sp modelId="{34A38ED0-1A5B-41C5-9D52-B1E5219E8C49}">
      <dsp:nvSpPr>
        <dsp:cNvPr id="0" name=""/>
        <dsp:cNvSpPr/>
      </dsp:nvSpPr>
      <dsp:spPr>
        <a:xfrm>
          <a:off x="7844896" y="561364"/>
          <a:ext cx="3789749" cy="15296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ФК «Физра»                         (скидка на абонемент)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Бассейн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(постоянное помещение)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Поликлиника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(диспансеризация)</a:t>
          </a:r>
        </a:p>
      </dsp:txBody>
      <dsp:txXfrm>
        <a:off x="9015422" y="594966"/>
        <a:ext cx="2585620" cy="1080039"/>
      </dsp:txXfrm>
    </dsp:sp>
    <dsp:sp modelId="{D29F371D-367E-4B73-9309-06861684A48F}">
      <dsp:nvSpPr>
        <dsp:cNvPr id="0" name=""/>
        <dsp:cNvSpPr/>
      </dsp:nvSpPr>
      <dsp:spPr>
        <a:xfrm>
          <a:off x="441712" y="564179"/>
          <a:ext cx="4209034" cy="1474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Марафон здоровья (расширение направлений)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Сдача норм ГТО                           (рост участников)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Группы здоровья </a:t>
          </a:r>
        </a:p>
      </dsp:txBody>
      <dsp:txXfrm>
        <a:off x="474105" y="596572"/>
        <a:ext cx="2881538" cy="1041189"/>
      </dsp:txXfrm>
    </dsp:sp>
    <dsp:sp modelId="{5C856A8E-C66F-4F91-89D1-85F0A5CFA358}">
      <dsp:nvSpPr>
        <dsp:cNvPr id="0" name=""/>
        <dsp:cNvSpPr/>
      </dsp:nvSpPr>
      <dsp:spPr>
        <a:xfrm>
          <a:off x="2249646" y="-26122"/>
          <a:ext cx="3209301" cy="3010252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Традиционные мероприятия</a:t>
          </a:r>
        </a:p>
      </dsp:txBody>
      <dsp:txXfrm>
        <a:off x="3189629" y="855560"/>
        <a:ext cx="2269318" cy="2128570"/>
      </dsp:txXfrm>
    </dsp:sp>
    <dsp:sp modelId="{6C4F39B5-6731-43CC-B006-9D5417742CA1}">
      <dsp:nvSpPr>
        <dsp:cNvPr id="0" name=""/>
        <dsp:cNvSpPr/>
      </dsp:nvSpPr>
      <dsp:spPr>
        <a:xfrm rot="5400000">
          <a:off x="5980617" y="-201238"/>
          <a:ext cx="2918607" cy="3321083"/>
        </a:xfrm>
        <a:prstGeom prst="pieWedge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</a:rPr>
            <a:t>Расширение социального сотрудничества</a:t>
          </a:r>
        </a:p>
      </dsp:txBody>
      <dsp:txXfrm rot="-5400000">
        <a:off x="5779380" y="854840"/>
        <a:ext cx="2348360" cy="2063767"/>
      </dsp:txXfrm>
    </dsp:sp>
    <dsp:sp modelId="{CDB7BC5A-6284-4314-98D2-A9DAAE57589F}">
      <dsp:nvSpPr>
        <dsp:cNvPr id="0" name=""/>
        <dsp:cNvSpPr/>
      </dsp:nvSpPr>
      <dsp:spPr>
        <a:xfrm rot="10800000">
          <a:off x="5853220" y="3471433"/>
          <a:ext cx="3181924" cy="2850983"/>
        </a:xfrm>
        <a:prstGeom prst="pieWedge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1" kern="1200" dirty="0">
            <a:solidFill>
              <a:schemeClr val="tx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Создание здоровьесберегающей среды для педагогов в помещении школы  </a:t>
          </a:r>
        </a:p>
      </dsp:txBody>
      <dsp:txXfrm rot="10800000">
        <a:off x="5853220" y="3471433"/>
        <a:ext cx="2249960" cy="2015949"/>
      </dsp:txXfrm>
    </dsp:sp>
    <dsp:sp modelId="{33642F95-D45D-4033-AFB5-A03D4CF2828B}">
      <dsp:nvSpPr>
        <dsp:cNvPr id="0" name=""/>
        <dsp:cNvSpPr/>
      </dsp:nvSpPr>
      <dsp:spPr>
        <a:xfrm rot="16200000">
          <a:off x="2382822" y="3327837"/>
          <a:ext cx="2918607" cy="3120955"/>
        </a:xfrm>
        <a:prstGeom prst="pieWedge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>
              <a:solidFill>
                <a:schemeClr val="tx1"/>
              </a:solidFill>
            </a:rPr>
            <a:t>Отдых и оздоровление</a:t>
          </a: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 rot="5400000">
        <a:off x="3195756" y="3429011"/>
        <a:ext cx="2206848" cy="2063767"/>
      </dsp:txXfrm>
    </dsp:sp>
    <dsp:sp modelId="{130F839B-26A0-4ACE-B30F-3488BF589A0F}">
      <dsp:nvSpPr>
        <dsp:cNvPr id="0" name=""/>
        <dsp:cNvSpPr/>
      </dsp:nvSpPr>
      <dsp:spPr>
        <a:xfrm>
          <a:off x="4822689" y="2146662"/>
          <a:ext cx="1443129" cy="142571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177432-6D6B-4D68-9988-7DA253ECF46E}">
      <dsp:nvSpPr>
        <dsp:cNvPr id="0" name=""/>
        <dsp:cNvSpPr/>
      </dsp:nvSpPr>
      <dsp:spPr>
        <a:xfrm rot="10800000">
          <a:off x="4883665" y="2965274"/>
          <a:ext cx="1434403" cy="126709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AA7B2-06AE-1E25-E9E9-FB45A0C3E5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9B9CC0-8074-3240-4F7B-9AF303B49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8F8FF0-39A3-4457-C405-B7F942152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E7FB43-9877-C83B-DC2B-8AAFE5DFF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3DCBA8-38C4-FD35-C6EB-FC518CEF9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78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85645-DCF2-925C-153C-761BE11A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DBBA2A-8FC0-066A-2A7D-C20CB5594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694425-1997-0EAF-C279-712D5DC1B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B75130-1325-AF93-8690-2FB84F4F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717C8A-285F-9A00-9B0B-FEF6761A8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7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38CA8D1-7E52-516E-8386-D8A196402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453889-B9CE-5C16-135F-11CB8AE9CF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5D246D-6E8F-DD8F-2C38-11DADB379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E9AA81-C72A-7405-9B28-0057FD1F2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E06535-EFE8-FFC1-5F3A-4F05F4378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536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6DBB7-5AAB-2688-91DB-E7F86A853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938909-1D97-AF05-F2E5-260F22911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742BD9-B66F-47EC-23C6-C4CC6D7B3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46E719-49DC-3802-F04F-C078774A7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91E46C-394C-5B78-7009-4DDFF6AD6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8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F32B5-8786-BC07-ECAA-A066D510A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5C6F02-D972-2C86-65C9-3A4145B53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96138D-5F4D-479C-7F52-945BED52E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E55C28-8606-6CD1-0B53-428E60CB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E2A505-4FD7-6057-9396-9256A0212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9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BE598-C454-068C-DDE2-5B87AA25C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4A766C-E434-9190-EDF9-5D289BA7C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23C114-413A-D1DD-9D59-7AF7136A8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5CF5FB-AD99-BA18-3CE2-E14DC5C3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525448-047A-1008-837A-1191FF2A1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ACC6A9-F041-95C5-535F-2975055A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5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AD78D-37A3-D36F-892B-DD88647C3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363E24-5B00-24DF-85BE-AFC872804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75AFDC-BD36-BE6F-6E96-6F7D6AC89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0D4333-42BF-2854-2E7C-DDC5B849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1A79CF-851B-A9AE-ABA9-82C7529D77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51B2654-C6EF-1F82-1EF9-707E46FA9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7A488DA-6144-DDA9-DAB2-D3658C7C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2D9C9F9-75A8-FED7-0E2D-FFF8CA55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3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EA1E2-B500-15FD-7997-928FCE971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B66D430-BA7C-5ACC-0660-3BBD0A10E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2EA171-A148-60B1-E861-57CB55CF7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4E732A-BBF3-CD18-8022-348C71E3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6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BB4F57-5EFA-37AA-9DD7-769DE03E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CD1204-EA16-D3FA-8D29-466CAA9A6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75D27B-F6F1-2C4D-85EA-FC20D96B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C0170-5EF8-F780-7598-56890757B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96E32E-5034-ADDF-D709-B83EA4305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AACEC6-5C0D-9EEA-92AF-56FCAF4E2F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890E68-25B1-8BDF-D479-9F60066A0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B33B79-A054-A2E1-4B6F-FC3DD63EF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833770-9CAF-D016-D43A-4931BBD3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5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A3014B-A7B1-1577-15EC-B351B185A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BAA388-76CF-0F5A-381B-3C5955ACD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FFFD8A-B06B-0526-FF62-976983E50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F9E912-97E4-CE2E-3ABD-0393749D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E77E6-7E1D-7B19-D8B6-3BABDBA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6F5434-323D-8D17-CAA9-1B08EEEE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1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DB092-279D-49E8-5D1B-3640303F6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E7DA5D-196B-63A9-D2E5-DB152667F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F542E9-86A0-67A2-F380-C5618AAB8C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B5954-CCEC-48A2-B504-EDB14ED52547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ADD71-7AE8-67D6-4417-E00DB64E6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B44A13-6EA4-1B2C-734D-DAED90F8C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3317F-B362-4B16-A2A2-37CB13C49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6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9679D-7E4A-12F0-9142-B5D207E45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16179" y="-274320"/>
            <a:ext cx="9312980" cy="359228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Программа</a:t>
            </a:r>
            <a:b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первичной профсоюзной</a:t>
            </a:r>
            <a:b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организации МАОУ СШ № 11</a:t>
            </a:r>
            <a:br>
              <a:rPr lang="ru-RU" sz="4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kern="1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«Здоровый педагог =  успешная школа»</a:t>
            </a:r>
            <a:endParaRPr lang="ru-RU" sz="4800" kern="1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6A31F2-867C-C31C-48CA-58CCDAC76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401" y="-561703"/>
            <a:ext cx="4929923" cy="5773783"/>
          </a:xfrm>
          <a:prstGeom prst="rect">
            <a:avLst/>
          </a:prstGeom>
        </p:spPr>
      </p:pic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B66315A7-904A-E120-DED9-4CA11B8F5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8429" y="4462576"/>
            <a:ext cx="8334102" cy="207377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178D5"/>
                </a:solidFill>
                <a:latin typeface="Myriad Pro"/>
              </a:rPr>
              <a:t>Конкурсная работы </a:t>
            </a:r>
          </a:p>
          <a:p>
            <a:r>
              <a:rPr lang="ru-RU" b="1" i="0" dirty="0">
                <a:solidFill>
                  <a:srgbClr val="0178D5"/>
                </a:solidFill>
                <a:effectLst/>
                <a:latin typeface="Myriad Pro"/>
              </a:rPr>
              <a:t>ВСЕРОССИЙСКОМ КОНКУРСЕ ЛУЧШИХ ПРАКТИК ПО ПРОПАГАНДЕ И ФОРМИРОВАНИЮ ЗДОРОВОГО ОБРАЗА ЖИЗНИ «ЗДОРОВЫЕ РЕШЕНИЯ»</a:t>
            </a:r>
          </a:p>
          <a:p>
            <a:pPr algn="r"/>
            <a:r>
              <a:rPr lang="ru-RU" b="1" dirty="0">
                <a:latin typeface="Myriad Pro"/>
              </a:rPr>
              <a:t>Председатель ППО: Владыкина Ю. Б. </a:t>
            </a:r>
            <a:endParaRPr lang="ru-RU" b="1" i="0" dirty="0">
              <a:effectLst/>
              <a:latin typeface="Myriad Pr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BD1DCE-ADD8-E718-A9AE-1C265A62ADE2}"/>
              </a:ext>
            </a:extLst>
          </p:cNvPr>
          <p:cNvSpPr txBox="1"/>
          <p:nvPr/>
        </p:nvSpPr>
        <p:spPr>
          <a:xfrm>
            <a:off x="5281832" y="3703425"/>
            <a:ext cx="6342016" cy="373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 реализации: 3 года (2023 г. – 2025г.)</a:t>
            </a:r>
            <a:endParaRPr lang="ru-RU" sz="20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067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18A88CB-6F53-8FE7-DEE7-8CFE8E23ED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433300"/>
              </p:ext>
            </p:extLst>
          </p:nvPr>
        </p:nvGraphicFramePr>
        <p:xfrm>
          <a:off x="357050" y="235131"/>
          <a:ext cx="11834949" cy="6740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B1EB8-BCF0-B944-328A-59FD2F9DC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724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Перспективы развития программы </a:t>
            </a:r>
          </a:p>
        </p:txBody>
      </p:sp>
    </p:spTree>
    <p:extLst>
      <p:ext uri="{BB962C8B-B14F-4D97-AF65-F5344CB8AC3E}">
        <p14:creationId xmlns:p14="http://schemas.microsoft.com/office/powerpoint/2010/main" val="3849042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8311C2-FB95-BD04-4B1F-31E8DAFF9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575650"/>
            <a:ext cx="10661469" cy="570670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u="sng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sz="24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Формирование здоровьесберегающей среды в МАОУ СШ № 11 г. Бор.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100% охват членов ППО МАОУ СШ № 11 занятием спортом, здоровыми привычками, активностями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u="sng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«групп здоровья»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Открытие секции «Педагог для педагогов»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ежегодных Марафонов ЗОЖ в ППО МАОУ СШ № 11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Сотрудничество с ФЦ «ФИЗРА»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ежегодных акциях, соревнования, сдаче нормативов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66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97F282E-11EB-5F34-0EFE-61A1F5C839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544003"/>
              </p:ext>
            </p:extLst>
          </p:nvPr>
        </p:nvGraphicFramePr>
        <p:xfrm>
          <a:off x="-431075" y="352698"/>
          <a:ext cx="13054149" cy="6152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488EB-A733-8E6A-3AC8-908F37D81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893" y="3333402"/>
            <a:ext cx="4857206" cy="9828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/>
              <a:t>НАПРАВЛЕНИЯ </a:t>
            </a:r>
            <a:br>
              <a:rPr lang="ru-RU" sz="6000" b="1" dirty="0"/>
            </a:br>
            <a:r>
              <a:rPr lang="ru-RU" sz="6000" b="1" dirty="0"/>
              <a:t>программы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Чоканье со сплошной заливкой">
            <a:extLst>
              <a:ext uri="{FF2B5EF4-FFF2-40B4-BE49-F238E27FC236}">
                <a16:creationId xmlns:a16="http://schemas.microsoft.com/office/drawing/2014/main" id="{262FE77C-F5C2-5038-4CFA-E1B99388AD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483787">
            <a:off x="9473293" y="4153989"/>
            <a:ext cx="1600200" cy="1600200"/>
          </a:xfrm>
          <a:prstGeom prst="rect">
            <a:avLst/>
          </a:prstGeom>
        </p:spPr>
      </p:pic>
      <p:pic>
        <p:nvPicPr>
          <p:cNvPr id="8" name="Рисунок 7" descr="Культурист  со сплошной заливкой">
            <a:extLst>
              <a:ext uri="{FF2B5EF4-FFF2-40B4-BE49-F238E27FC236}">
                <a16:creationId xmlns:a16="http://schemas.microsoft.com/office/drawing/2014/main" id="{082EE250-D467-2D85-2FE6-6CE988E4C7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2845" y="515982"/>
            <a:ext cx="2393928" cy="2393928"/>
          </a:xfrm>
          <a:prstGeom prst="rect">
            <a:avLst/>
          </a:prstGeom>
        </p:spPr>
      </p:pic>
      <p:pic>
        <p:nvPicPr>
          <p:cNvPr id="10" name="Рисунок 9" descr="Школьный класс со сплошной заливкой">
            <a:extLst>
              <a:ext uri="{FF2B5EF4-FFF2-40B4-BE49-F238E27FC236}">
                <a16:creationId xmlns:a16="http://schemas.microsoft.com/office/drawing/2014/main" id="{C34010A4-8549-741E-3CCC-22FFBF3F4FE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68905" y="0"/>
            <a:ext cx="2258552" cy="2258552"/>
          </a:xfrm>
          <a:prstGeom prst="rect">
            <a:avLst/>
          </a:prstGeom>
        </p:spPr>
      </p:pic>
      <p:pic>
        <p:nvPicPr>
          <p:cNvPr id="12" name="Рисунок 11" descr="Сердце с пульсом со сплошной заливкой">
            <a:extLst>
              <a:ext uri="{FF2B5EF4-FFF2-40B4-BE49-F238E27FC236}">
                <a16:creationId xmlns:a16="http://schemas.microsoft.com/office/drawing/2014/main" id="{5F41C69C-3B55-F08F-C259-2DFD3040F1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9809" y="4884848"/>
            <a:ext cx="1942477" cy="19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94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884DA-AEC0-D881-C8BD-CEE4CC30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265" y="280746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Информационно-просветительское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533D3D-541F-4D70-C370-7EC97F7BE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25" y="1459429"/>
            <a:ext cx="3123112" cy="312311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269384-62E8-2D15-521D-E8E025412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686" y="3751532"/>
            <a:ext cx="2058489" cy="28595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9A552B6-FF97-59E1-FE8C-9BF4A8CECB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497" y="1204535"/>
            <a:ext cx="2847011" cy="199475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0442C4-5308-9E82-3493-0F17735614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350" y="1316694"/>
            <a:ext cx="2434838" cy="243483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E344CC5-138E-2814-53BF-EE3CEBA980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17" y="3522666"/>
            <a:ext cx="2037746" cy="28631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9D2BCF0-1225-D448-419F-DCF28C1A9F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16" y="3837211"/>
            <a:ext cx="1902734" cy="26517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D66DB44-22FC-FF26-49FC-0B024357A8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25991" y="3522666"/>
            <a:ext cx="3153745" cy="3002848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D8ABB0B-16B5-9841-ECFF-775EF9868107}"/>
              </a:ext>
            </a:extLst>
          </p:cNvPr>
          <p:cNvSpPr/>
          <p:nvPr/>
        </p:nvSpPr>
        <p:spPr>
          <a:xfrm>
            <a:off x="468616" y="6164173"/>
            <a:ext cx="4436034" cy="584775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Непрерывное обучение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8D45B4C-FFA5-4944-11C9-F09DC98155FE}"/>
              </a:ext>
            </a:extLst>
          </p:cNvPr>
          <p:cNvSpPr/>
          <p:nvPr/>
        </p:nvSpPr>
        <p:spPr>
          <a:xfrm>
            <a:off x="7459295" y="911176"/>
            <a:ext cx="1353576" cy="5966182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>
                <a:ln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Трансляция</a:t>
            </a:r>
            <a:r>
              <a:rPr lang="ru-RU" sz="1400" b="1" dirty="0">
                <a:ln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ln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опыта</a:t>
            </a:r>
          </a:p>
        </p:txBody>
      </p:sp>
    </p:spTree>
    <p:extLst>
      <p:ext uri="{BB962C8B-B14F-4D97-AF65-F5344CB8AC3E}">
        <p14:creationId xmlns:p14="http://schemas.microsoft.com/office/powerpoint/2010/main" val="707180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13861-659A-07ED-833B-C059AE5C8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Социальное партнёрство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AEEC89-68AA-5B55-A13B-89029409F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93805">
            <a:off x="1175172" y="1424536"/>
            <a:ext cx="3405363" cy="4844743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F2DED8CD-02AF-8DB1-3EFA-AFC75DD5D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245" y="1965854"/>
            <a:ext cx="5473942" cy="246755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EE825B-3EFE-4817-1469-117550EB7441}"/>
              </a:ext>
            </a:extLst>
          </p:cNvPr>
          <p:cNvSpPr txBox="1"/>
          <p:nvPr/>
        </p:nvSpPr>
        <p:spPr>
          <a:xfrm>
            <a:off x="5202740" y="4708571"/>
            <a:ext cx="637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highlight>
                  <a:srgbClr val="FFFF00"/>
                </a:highlight>
              </a:rPr>
              <a:t>Подписание коллективного договора с директором  школы.</a:t>
            </a:r>
          </a:p>
          <a:p>
            <a:pPr algn="ctr"/>
            <a:r>
              <a:rPr lang="ru-RU" b="1" dirty="0">
                <a:highlight>
                  <a:srgbClr val="FFFF00"/>
                </a:highlight>
              </a:rPr>
              <a:t>Приложениями к коллективному договору:</a:t>
            </a:r>
          </a:p>
          <a:p>
            <a:r>
              <a:rPr lang="ru-RU" dirty="0"/>
              <a:t>1. План мероприятий по охране труда и формированию условий труда, включая обучения по ОТ и Первой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2290548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41939-FC58-A1B4-D317-E4F00F8C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1868" y="357124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Физкультурно-спортивное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630EBA-86C4-F9EA-6D24-AE1DAE56F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2847" y="7391555"/>
            <a:ext cx="10515600" cy="4351338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участие в ежегодной городской спартакиаде профсоюзных организаций  (сдача норма ГТО, командные соревнование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участие в ежегодной акции "10 000 шагов к жизни", "Человек идущий", марафоне "</a:t>
            </a:r>
            <a:r>
              <a:rPr lang="ru-RU" sz="1800" b="1" kern="100" dirty="0" err="1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PROдвижение</a:t>
            </a: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проведение </a:t>
            </a:r>
            <a:r>
              <a:rPr lang="ru-RU" sz="1800" b="1" kern="100" dirty="0" err="1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</a:t>
            </a: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зарядки на Международный день здоровья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профсоюзный кружок "Настольный теннис" 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- День здоровья "Со спортом на ТЫ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631F24-66A2-8520-C2F9-2248CFBDC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280" y="1569167"/>
            <a:ext cx="4057143" cy="46571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A3CC637-57B9-F423-31EE-C39C2258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891" y="3918310"/>
            <a:ext cx="3458873" cy="273150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95232AC-028A-044C-34E4-A25C98AEA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69" y="3714859"/>
            <a:ext cx="2947397" cy="23998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0F8B2A0-FD03-D12E-3F38-8A300DC69A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893" y="1373819"/>
            <a:ext cx="3191376" cy="212924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CDF6293-6A71-5964-82B8-7314DB915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30" y="1541541"/>
            <a:ext cx="3216365" cy="180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14554-B93E-A214-526F-2D0D9A48FD56}"/>
              </a:ext>
            </a:extLst>
          </p:cNvPr>
          <p:cNvSpPr txBox="1"/>
          <p:nvPr/>
        </p:nvSpPr>
        <p:spPr>
          <a:xfrm>
            <a:off x="838200" y="855491"/>
            <a:ext cx="2496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Профсоюзный кружок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«Настольный теннис»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92A533-F70F-9D25-EF5F-05A624DD4048}"/>
              </a:ext>
            </a:extLst>
          </p:cNvPr>
          <p:cNvSpPr txBox="1"/>
          <p:nvPr/>
        </p:nvSpPr>
        <p:spPr>
          <a:xfrm>
            <a:off x="535584" y="6175419"/>
            <a:ext cx="3143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Здорьвья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ФК «Физра»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2217BD-2E64-82A1-52B8-17837E5B557C}"/>
              </a:ext>
            </a:extLst>
          </p:cNvPr>
          <p:cNvSpPr txBox="1"/>
          <p:nvPr/>
        </p:nvSpPr>
        <p:spPr>
          <a:xfrm>
            <a:off x="4167199" y="3589167"/>
            <a:ext cx="300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СПАРТАКИАДА</a:t>
            </a:r>
            <a:r>
              <a:rPr lang="ru-RU" dirty="0"/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ПРОФСОЗОВ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230FEC-1177-0051-CF49-D30044454540}"/>
              </a:ext>
            </a:extLst>
          </p:cNvPr>
          <p:cNvSpPr txBox="1"/>
          <p:nvPr/>
        </p:nvSpPr>
        <p:spPr>
          <a:xfrm>
            <a:off x="4423029" y="6274282"/>
            <a:ext cx="2828595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Ежегодная сдача норм ГТО</a:t>
            </a:r>
          </a:p>
        </p:txBody>
      </p:sp>
    </p:spTree>
    <p:extLst>
      <p:ext uri="{BB962C8B-B14F-4D97-AF65-F5344CB8AC3E}">
        <p14:creationId xmlns:p14="http://schemas.microsoft.com/office/powerpoint/2010/main" val="428862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055B7-4D1B-2CBB-1881-6D451DAAD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4A3042-B762-275D-A37F-DE3E816EC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FC7DD3-BDBD-81DD-BE77-D114665FE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768" y="1690688"/>
            <a:ext cx="3800000" cy="495238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85E0D1-F4BD-B375-7A32-804AAA024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05" y="1027906"/>
            <a:ext cx="3857143" cy="56666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A44F71-27B5-710A-0765-5411BFB1B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265" y="204843"/>
            <a:ext cx="3515503" cy="597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781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7A610-A36A-A4A8-7493-0C4210BAA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143" y="78159"/>
            <a:ext cx="10580914" cy="171250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Спортивное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83FA4B-ABDC-740B-BCE9-3366EA1825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7" r="18154"/>
          <a:stretch/>
        </p:blipFill>
        <p:spPr>
          <a:xfrm>
            <a:off x="707499" y="1594437"/>
            <a:ext cx="2116183" cy="215822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992763-612C-7217-A06F-2DCB132BE2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688" y="1647587"/>
            <a:ext cx="4547326" cy="25578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F49C401-3A5D-B950-7205-124E8C50E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1185" y="1645007"/>
            <a:ext cx="2200000" cy="38571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C77B2E-2F8A-1EEB-CD70-58E1C8E3DC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5023" y="4230793"/>
            <a:ext cx="2098121" cy="184353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3C51C1D-35CB-BB8E-7A08-FE7CFD4CEE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3517" y="819332"/>
            <a:ext cx="1266667" cy="293333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658AAEB-726F-E0AA-6F61-E11EADFE76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005" y="3961864"/>
            <a:ext cx="3433962" cy="2000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52338FA-1568-2274-EC3E-066F15A328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9183" y="3219213"/>
            <a:ext cx="1735318" cy="288045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1FC4959-548B-2477-6545-0B5CEF714C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9566" y="3961864"/>
            <a:ext cx="3180952" cy="2057143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684DFEC-4937-C7D6-68CE-AD8C581C9BDD}"/>
              </a:ext>
            </a:extLst>
          </p:cNvPr>
          <p:cNvSpPr/>
          <p:nvPr/>
        </p:nvSpPr>
        <p:spPr>
          <a:xfrm>
            <a:off x="6096000" y="3805348"/>
            <a:ext cx="334685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МАРАФОН ЗДОРОВЬЯ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241AFFB-1BE3-D123-7C18-0BF68B7726B6}"/>
              </a:ext>
            </a:extLst>
          </p:cNvPr>
          <p:cNvSpPr/>
          <p:nvPr/>
        </p:nvSpPr>
        <p:spPr>
          <a:xfrm>
            <a:off x="589005" y="3678106"/>
            <a:ext cx="2671053" cy="4053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СПАРТАКИДА 2023</a:t>
            </a:r>
          </a:p>
        </p:txBody>
      </p:sp>
    </p:spTree>
    <p:extLst>
      <p:ext uri="{BB962C8B-B14F-4D97-AF65-F5344CB8AC3E}">
        <p14:creationId xmlns:p14="http://schemas.microsoft.com/office/powerpoint/2010/main" val="1261627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3A395-EC42-9437-4C40-C3E2D32F2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3319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Оздоровительные программы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C2BEF8-A395-7403-2D59-274028EDB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6848" y="1615850"/>
            <a:ext cx="4072347" cy="111935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1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1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руппа здоровья (еженедельная) занятия воздушной йогой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100" b="1" kern="100" dirty="0">
                <a:solidFill>
                  <a:srgbClr val="49505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"Взлетай. Мечтай. Достигай"</a:t>
            </a:r>
            <a:endParaRPr lang="ru-RU" sz="2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4347DB-A040-AE1B-B6A0-C17DF8B8F4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593"/>
          <a:stretch/>
        </p:blipFill>
        <p:spPr>
          <a:xfrm>
            <a:off x="4416593" y="1976827"/>
            <a:ext cx="3358815" cy="24433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013B36D-6AF1-B8FD-39B3-043FA384E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19" y="1184924"/>
            <a:ext cx="3588368" cy="3893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55FBE1-8FA8-EBF4-886F-99D4667E8BBE}"/>
              </a:ext>
            </a:extLst>
          </p:cNvPr>
          <p:cNvSpPr txBox="1"/>
          <p:nvPr/>
        </p:nvSpPr>
        <p:spPr>
          <a:xfrm>
            <a:off x="0" y="5215982"/>
            <a:ext cx="4450080" cy="1365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800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рофсоюзный кружок "Сработаемся"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(комплекс психологических тренингов)</a:t>
            </a:r>
            <a:endParaRPr lang="ru-RU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B38886-C70C-2179-365C-E3B21832A27C}"/>
              </a:ext>
            </a:extLst>
          </p:cNvPr>
          <p:cNvSpPr txBox="1"/>
          <p:nvPr/>
        </p:nvSpPr>
        <p:spPr>
          <a:xfrm>
            <a:off x="4153988" y="1253331"/>
            <a:ext cx="4072346" cy="67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Отдых и оздоровление «Курмышские зори»</a:t>
            </a:r>
            <a:endParaRPr lang="ru-RU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392E999-F2F8-E2DA-3A41-4E42C164C5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57"/>
          <a:stretch/>
        </p:blipFill>
        <p:spPr>
          <a:xfrm>
            <a:off x="4934493" y="5068765"/>
            <a:ext cx="3103521" cy="15666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B97DFB5-DAE3-6F54-671E-F8A65B96E35E}"/>
              </a:ext>
            </a:extLst>
          </p:cNvPr>
          <p:cNvSpPr txBox="1"/>
          <p:nvPr/>
        </p:nvSpPr>
        <p:spPr>
          <a:xfrm>
            <a:off x="4450080" y="4398710"/>
            <a:ext cx="4072346" cy="67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kern="100" dirty="0">
                <a:solidFill>
                  <a:srgbClr val="495057"/>
                </a:solidFill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оздоровительными программами и скидками</a:t>
            </a:r>
            <a:endParaRPr lang="ru-RU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3067DFA-E0F2-B031-8FEB-D7B17B3C3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053" y="2952555"/>
            <a:ext cx="3220554" cy="347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821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384</Words>
  <Application>Microsoft Office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Myriad Pro</vt:lpstr>
      <vt:lpstr>Segoe UI</vt:lpstr>
      <vt:lpstr>Тема Office</vt:lpstr>
      <vt:lpstr>  Программа  первичной профсоюзной  организации МАОУ СШ № 11 «Здоровый педагог =  успешная школа»</vt:lpstr>
      <vt:lpstr>Презентация PowerPoint</vt:lpstr>
      <vt:lpstr>НАПРАВЛЕНИЯ  программы </vt:lpstr>
      <vt:lpstr>Информационно-просветительское </vt:lpstr>
      <vt:lpstr>Социальное партнёрство </vt:lpstr>
      <vt:lpstr>Физкультурно-спортивное </vt:lpstr>
      <vt:lpstr>Презентация PowerPoint</vt:lpstr>
      <vt:lpstr>Спортивное направление </vt:lpstr>
      <vt:lpstr>Оздоровительные программы </vt:lpstr>
      <vt:lpstr>Перспективы развития программы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первичной профсоюзной  организации МАОУ СШ № 11 «Здоровый педагог =  успешная школа»</dc:title>
  <dc:creator>Юлия Владыкина</dc:creator>
  <cp:lastModifiedBy>Юлия Владыкина</cp:lastModifiedBy>
  <cp:revision>3</cp:revision>
  <dcterms:created xsi:type="dcterms:W3CDTF">2024-04-15T20:56:52Z</dcterms:created>
  <dcterms:modified xsi:type="dcterms:W3CDTF">2024-04-16T20:26:38Z</dcterms:modified>
</cp:coreProperties>
</file>